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3" r:id="rId9"/>
    <p:sldId id="265" r:id="rId10"/>
    <p:sldId id="272" r:id="rId11"/>
    <p:sldId id="264" r:id="rId12"/>
    <p:sldId id="266" r:id="rId13"/>
    <p:sldId id="267" r:id="rId14"/>
    <p:sldId id="268" r:id="rId15"/>
    <p:sldId id="269" r:id="rId16"/>
    <p:sldId id="270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24EA8-786C-403C-8A74-6C2C74F41266}" v="67" dt="2022-04-08T19:19:54.8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sha Tune" userId="2d4f74c5f6229c89" providerId="LiveId" clId="{ABE24EA8-786C-403C-8A74-6C2C74F41266}"/>
    <pc:docChg chg="undo custSel addSld delSld modSld sldOrd">
      <pc:chgData name="Felisha Tune" userId="2d4f74c5f6229c89" providerId="LiveId" clId="{ABE24EA8-786C-403C-8A74-6C2C74F41266}" dt="2022-04-08T19:19:54.877" v="2522" actId="20577"/>
      <pc:docMkLst>
        <pc:docMk/>
      </pc:docMkLst>
      <pc:sldChg chg="addSp delSp modSp mod modTransition delAnim modAnim">
        <pc:chgData name="Felisha Tune" userId="2d4f74c5f6229c89" providerId="LiveId" clId="{ABE24EA8-786C-403C-8A74-6C2C74F41266}" dt="2022-04-04T02:14:05.271" v="2486" actId="478"/>
        <pc:sldMkLst>
          <pc:docMk/>
          <pc:sldMk cId="330462491" sldId="256"/>
        </pc:sldMkLst>
        <pc:spChg chg="mod">
          <ac:chgData name="Felisha Tune" userId="2d4f74c5f6229c89" providerId="LiveId" clId="{ABE24EA8-786C-403C-8A74-6C2C74F41266}" dt="2021-12-01T21:04:47.239" v="1120" actId="20577"/>
          <ac:spMkLst>
            <pc:docMk/>
            <pc:sldMk cId="330462491" sldId="256"/>
            <ac:spMk id="2" creationId="{C1E37273-2D63-4939-ABC1-D78384115569}"/>
          </ac:spMkLst>
        </pc:spChg>
        <pc:spChg chg="mod">
          <ac:chgData name="Felisha Tune" userId="2d4f74c5f6229c89" providerId="LiveId" clId="{ABE24EA8-786C-403C-8A74-6C2C74F41266}" dt="2021-12-01T14:35:30.277" v="151" actId="20577"/>
          <ac:spMkLst>
            <pc:docMk/>
            <pc:sldMk cId="330462491" sldId="256"/>
            <ac:spMk id="3" creationId="{B2204419-0B5A-4537-A6C0-48B00A70A05A}"/>
          </ac:spMkLst>
        </pc:spChg>
        <pc:picChg chg="add del mod">
          <ac:chgData name="Felisha Tune" userId="2d4f74c5f6229c89" providerId="LiveId" clId="{ABE24EA8-786C-403C-8A74-6C2C74F41266}" dt="2021-12-01T21:06:36.979" v="1122"/>
          <ac:picMkLst>
            <pc:docMk/>
            <pc:sldMk cId="330462491" sldId="256"/>
            <ac:picMk id="4" creationId="{F1F0B56B-4244-4972-AE77-A4B78E8D455A}"/>
          </ac:picMkLst>
        </pc:picChg>
        <pc:picChg chg="add del mod">
          <ac:chgData name="Felisha Tune" userId="2d4f74c5f6229c89" providerId="LiveId" clId="{ABE24EA8-786C-403C-8A74-6C2C74F41266}" dt="2022-04-04T02:14:05.271" v="2486" actId="478"/>
          <ac:picMkLst>
            <pc:docMk/>
            <pc:sldMk cId="330462491" sldId="256"/>
            <ac:picMk id="6" creationId="{BA110CF6-353A-4056-9C99-9B4E4F029589}"/>
          </ac:picMkLst>
        </pc:picChg>
      </pc:sldChg>
      <pc:sldChg chg="addSp delSp modSp mod delAnim">
        <pc:chgData name="Felisha Tune" userId="2d4f74c5f6229c89" providerId="LiveId" clId="{ABE24EA8-786C-403C-8A74-6C2C74F41266}" dt="2022-04-04T02:14:10.507" v="2487" actId="478"/>
        <pc:sldMkLst>
          <pc:docMk/>
          <pc:sldMk cId="830640020" sldId="257"/>
        </pc:sldMkLst>
        <pc:picChg chg="add del mod">
          <ac:chgData name="Felisha Tune" userId="2d4f74c5f6229c89" providerId="LiveId" clId="{ABE24EA8-786C-403C-8A74-6C2C74F41266}" dt="2022-04-04T02:14:10.507" v="2487" actId="478"/>
          <ac:picMkLst>
            <pc:docMk/>
            <pc:sldMk cId="830640020" sldId="257"/>
            <ac:picMk id="4" creationId="{9BCD7DE9-0F14-4A09-85D3-75B34276756D}"/>
          </ac:picMkLst>
        </pc:picChg>
      </pc:sldChg>
      <pc:sldChg chg="addSp delSp modSp mod delAnim">
        <pc:chgData name="Felisha Tune" userId="2d4f74c5f6229c89" providerId="LiveId" clId="{ABE24EA8-786C-403C-8A74-6C2C74F41266}" dt="2022-04-08T19:19:54.877" v="2522" actId="20577"/>
        <pc:sldMkLst>
          <pc:docMk/>
          <pc:sldMk cId="214937647" sldId="258"/>
        </pc:sldMkLst>
        <pc:spChg chg="mod">
          <ac:chgData name="Felisha Tune" userId="2d4f74c5f6229c89" providerId="LiveId" clId="{ABE24EA8-786C-403C-8A74-6C2C74F41266}" dt="2022-04-08T19:19:54.877" v="2522" actId="20577"/>
          <ac:spMkLst>
            <pc:docMk/>
            <pc:sldMk cId="214937647" sldId="258"/>
            <ac:spMk id="2" creationId="{C7DA6462-2581-43D8-838F-ED2A432FC704}"/>
          </ac:spMkLst>
        </pc:spChg>
        <pc:picChg chg="add del mod">
          <ac:chgData name="Felisha Tune" userId="2d4f74c5f6229c89" providerId="LiveId" clId="{ABE24EA8-786C-403C-8A74-6C2C74F41266}" dt="2022-04-04T02:14:15.539" v="2488" actId="478"/>
          <ac:picMkLst>
            <pc:docMk/>
            <pc:sldMk cId="214937647" sldId="258"/>
            <ac:picMk id="4" creationId="{BEB83B8F-5953-4B43-9671-366225C27EE0}"/>
          </ac:picMkLst>
        </pc:picChg>
        <pc:picChg chg="add mod">
          <ac:chgData name="Felisha Tune" userId="2d4f74c5f6229c89" providerId="LiveId" clId="{ABE24EA8-786C-403C-8A74-6C2C74F41266}" dt="2021-12-05T17:11:18.183" v="1290" actId="1076"/>
          <ac:picMkLst>
            <pc:docMk/>
            <pc:sldMk cId="214937647" sldId="258"/>
            <ac:picMk id="7" creationId="{3873F0C0-8E4D-4F44-B12C-E3C4CA59CFE6}"/>
          </ac:picMkLst>
        </pc:picChg>
      </pc:sldChg>
      <pc:sldChg chg="addSp delSp modSp add del mod delAnim">
        <pc:chgData name="Felisha Tune" userId="2d4f74c5f6229c89" providerId="LiveId" clId="{ABE24EA8-786C-403C-8A74-6C2C74F41266}" dt="2022-04-04T02:14:24.401" v="2489" actId="478"/>
        <pc:sldMkLst>
          <pc:docMk/>
          <pc:sldMk cId="1175364641" sldId="261"/>
        </pc:sldMkLst>
        <pc:spChg chg="mod">
          <ac:chgData name="Felisha Tune" userId="2d4f74c5f6229c89" providerId="LiveId" clId="{ABE24EA8-786C-403C-8A74-6C2C74F41266}" dt="2021-12-01T14:36:40.025" v="154" actId="20577"/>
          <ac:spMkLst>
            <pc:docMk/>
            <pc:sldMk cId="1175364641" sldId="261"/>
            <ac:spMk id="3" creationId="{54B377B7-C970-4FCE-BE01-36E8D9D5B26C}"/>
          </ac:spMkLst>
        </pc:spChg>
        <pc:picChg chg="add del mod">
          <ac:chgData name="Felisha Tune" userId="2d4f74c5f6229c89" providerId="LiveId" clId="{ABE24EA8-786C-403C-8A74-6C2C74F41266}" dt="2022-04-04T02:14:24.401" v="2489" actId="478"/>
          <ac:picMkLst>
            <pc:docMk/>
            <pc:sldMk cId="1175364641" sldId="261"/>
            <ac:picMk id="4" creationId="{8672EFD8-9837-423A-B397-A507A4723A3D}"/>
          </ac:picMkLst>
        </pc:picChg>
      </pc:sldChg>
      <pc:sldChg chg="addSp delSp modSp mod delAnim">
        <pc:chgData name="Felisha Tune" userId="2d4f74c5f6229c89" providerId="LiveId" clId="{ABE24EA8-786C-403C-8A74-6C2C74F41266}" dt="2022-04-04T02:15:19.387" v="2500" actId="478"/>
        <pc:sldMkLst>
          <pc:docMk/>
          <pc:sldMk cId="135055279" sldId="262"/>
        </pc:sldMkLst>
        <pc:picChg chg="add del mod">
          <ac:chgData name="Felisha Tune" userId="2d4f74c5f6229c89" providerId="LiveId" clId="{ABE24EA8-786C-403C-8A74-6C2C74F41266}" dt="2022-04-04T02:15:19.387" v="2500" actId="478"/>
          <ac:picMkLst>
            <pc:docMk/>
            <pc:sldMk cId="135055279" sldId="262"/>
            <ac:picMk id="2" creationId="{9E8E493B-9C78-4744-AB1D-EDD56794743A}"/>
          </ac:picMkLst>
        </pc:picChg>
      </pc:sldChg>
      <pc:sldChg chg="addSp delSp modSp new mod modTransition setBg delAnim modAnim setClrOvrMap">
        <pc:chgData name="Felisha Tune" userId="2d4f74c5f6229c89" providerId="LiveId" clId="{ABE24EA8-786C-403C-8A74-6C2C74F41266}" dt="2022-04-04T02:14:33.514" v="2491" actId="478"/>
        <pc:sldMkLst>
          <pc:docMk/>
          <pc:sldMk cId="3193762026" sldId="263"/>
        </pc:sldMkLst>
        <pc:spChg chg="mod">
          <ac:chgData name="Felisha Tune" userId="2d4f74c5f6229c89" providerId="LiveId" clId="{ABE24EA8-786C-403C-8A74-6C2C74F41266}" dt="2021-12-01T16:11:39.925" v="998" actId="26606"/>
          <ac:spMkLst>
            <pc:docMk/>
            <pc:sldMk cId="3193762026" sldId="263"/>
            <ac:spMk id="2" creationId="{81CC01EC-A475-4F5F-8197-3C50701F5AE9}"/>
          </ac:spMkLst>
        </pc:spChg>
        <pc:spChg chg="del mod">
          <ac:chgData name="Felisha Tune" userId="2d4f74c5f6229c89" providerId="LiveId" clId="{ABE24EA8-786C-403C-8A74-6C2C74F41266}" dt="2021-12-01T15:54:20.924" v="978" actId="26606"/>
          <ac:spMkLst>
            <pc:docMk/>
            <pc:sldMk cId="3193762026" sldId="263"/>
            <ac:spMk id="3" creationId="{93F8ED87-67DA-4212-8A7F-94A27DB6A7DC}"/>
          </ac:spMkLst>
        </pc:spChg>
        <pc:spChg chg="add del">
          <ac:chgData name="Felisha Tune" userId="2d4f74c5f6229c89" providerId="LiveId" clId="{ABE24EA8-786C-403C-8A74-6C2C74F41266}" dt="2021-12-01T16:11:39.884" v="997" actId="26606"/>
          <ac:spMkLst>
            <pc:docMk/>
            <pc:sldMk cId="3193762026" sldId="263"/>
            <ac:spMk id="10" creationId="{9228552E-C8B1-4A80-8448-0787CE0FC704}"/>
          </ac:spMkLst>
        </pc:spChg>
        <pc:spChg chg="add">
          <ac:chgData name="Felisha Tune" userId="2d4f74c5f6229c89" providerId="LiveId" clId="{ABE24EA8-786C-403C-8A74-6C2C74F41266}" dt="2021-12-01T16:11:39.925" v="998" actId="26606"/>
          <ac:spMkLst>
            <pc:docMk/>
            <pc:sldMk cId="3193762026" sldId="263"/>
            <ac:spMk id="12" creationId="{3FCC729B-E528-40C3-82D3-BA4375575E87}"/>
          </ac:spMkLst>
        </pc:spChg>
        <pc:spChg chg="add">
          <ac:chgData name="Felisha Tune" userId="2d4f74c5f6229c89" providerId="LiveId" clId="{ABE24EA8-786C-403C-8A74-6C2C74F41266}" dt="2021-12-01T16:11:39.925" v="998" actId="26606"/>
          <ac:spMkLst>
            <pc:docMk/>
            <pc:sldMk cId="3193762026" sldId="263"/>
            <ac:spMk id="13" creationId="{56C20283-73E0-40EC-8AD8-057F581F64C2}"/>
          </ac:spMkLst>
        </pc:spChg>
        <pc:spChg chg="add">
          <ac:chgData name="Felisha Tune" userId="2d4f74c5f6229c89" providerId="LiveId" clId="{ABE24EA8-786C-403C-8A74-6C2C74F41266}" dt="2021-12-01T16:11:39.925" v="998" actId="26606"/>
          <ac:spMkLst>
            <pc:docMk/>
            <pc:sldMk cId="3193762026" sldId="263"/>
            <ac:spMk id="14" creationId="{58F1FB8D-1842-4A04-998D-6CF047AB2790}"/>
          </ac:spMkLst>
        </pc:spChg>
        <pc:graphicFrameChg chg="add mod modGraphic">
          <ac:chgData name="Felisha Tune" userId="2d4f74c5f6229c89" providerId="LiveId" clId="{ABE24EA8-786C-403C-8A74-6C2C74F41266}" dt="2021-12-01T16:11:39.925" v="998" actId="26606"/>
          <ac:graphicFrameMkLst>
            <pc:docMk/>
            <pc:sldMk cId="3193762026" sldId="263"/>
            <ac:graphicFrameMk id="5" creationId="{847F64BC-0A20-4550-8A37-74DE0605E529}"/>
          </ac:graphicFrameMkLst>
        </pc:graphicFrameChg>
        <pc:picChg chg="add del mod">
          <ac:chgData name="Felisha Tune" userId="2d4f74c5f6229c89" providerId="LiveId" clId="{ABE24EA8-786C-403C-8A74-6C2C74F41266}" dt="2021-12-01T21:10:04.616" v="1128"/>
          <ac:picMkLst>
            <pc:docMk/>
            <pc:sldMk cId="3193762026" sldId="263"/>
            <ac:picMk id="3" creationId="{64B0C61A-311F-4B5B-83D9-07795101A1AE}"/>
          </ac:picMkLst>
        </pc:picChg>
        <pc:picChg chg="add del mod">
          <ac:chgData name="Felisha Tune" userId="2d4f74c5f6229c89" providerId="LiveId" clId="{ABE24EA8-786C-403C-8A74-6C2C74F41266}" dt="2022-04-04T02:14:33.514" v="2491" actId="478"/>
          <ac:picMkLst>
            <pc:docMk/>
            <pc:sldMk cId="3193762026" sldId="263"/>
            <ac:picMk id="4" creationId="{74461DDB-467B-4EF2-A9C4-B670FF6D1D84}"/>
          </ac:picMkLst>
        </pc:picChg>
      </pc:sldChg>
      <pc:sldChg chg="addSp delSp modSp new mod setBg delAnim setClrOvrMap">
        <pc:chgData name="Felisha Tune" userId="2d4f74c5f6229c89" providerId="LiveId" clId="{ABE24EA8-786C-403C-8A74-6C2C74F41266}" dt="2022-04-04T02:14:48.893" v="2494" actId="478"/>
        <pc:sldMkLst>
          <pc:docMk/>
          <pc:sldMk cId="567568255" sldId="264"/>
        </pc:sldMkLst>
        <pc:spChg chg="mod">
          <ac:chgData name="Felisha Tune" userId="2d4f74c5f6229c89" providerId="LiveId" clId="{ABE24EA8-786C-403C-8A74-6C2C74F41266}" dt="2021-12-01T16:09:58.852" v="986" actId="26606"/>
          <ac:spMkLst>
            <pc:docMk/>
            <pc:sldMk cId="567568255" sldId="264"/>
            <ac:spMk id="2" creationId="{A74F9849-80C6-4494-A86F-BEB28B773C2F}"/>
          </ac:spMkLst>
        </pc:spChg>
        <pc:spChg chg="mod">
          <ac:chgData name="Felisha Tune" userId="2d4f74c5f6229c89" providerId="LiveId" clId="{ABE24EA8-786C-403C-8A74-6C2C74F41266}" dt="2021-12-01T16:09:58.852" v="986" actId="26606"/>
          <ac:spMkLst>
            <pc:docMk/>
            <pc:sldMk cId="567568255" sldId="264"/>
            <ac:spMk id="3" creationId="{F926E5D9-D615-49FF-B229-F42A1888B5D2}"/>
          </ac:spMkLst>
        </pc:spChg>
        <pc:spChg chg="add">
          <ac:chgData name="Felisha Tune" userId="2d4f74c5f6229c89" providerId="LiveId" clId="{ABE24EA8-786C-403C-8A74-6C2C74F41266}" dt="2021-12-01T16:09:58.852" v="986" actId="26606"/>
          <ac:spMkLst>
            <pc:docMk/>
            <pc:sldMk cId="567568255" sldId="264"/>
            <ac:spMk id="8" creationId="{4F9857ED-1DEF-4481-AEB4-E7759342AC1A}"/>
          </ac:spMkLst>
        </pc:spChg>
        <pc:spChg chg="add">
          <ac:chgData name="Felisha Tune" userId="2d4f74c5f6229c89" providerId="LiveId" clId="{ABE24EA8-786C-403C-8A74-6C2C74F41266}" dt="2021-12-01T16:09:58.852" v="986" actId="26606"/>
          <ac:spMkLst>
            <pc:docMk/>
            <pc:sldMk cId="567568255" sldId="264"/>
            <ac:spMk id="10" creationId="{D6E4FBE1-8E8A-42A6-B693-88C8979D80EA}"/>
          </ac:spMkLst>
        </pc:spChg>
        <pc:picChg chg="add del mod">
          <ac:chgData name="Felisha Tune" userId="2d4f74c5f6229c89" providerId="LiveId" clId="{ABE24EA8-786C-403C-8A74-6C2C74F41266}" dt="2022-04-04T02:14:48.893" v="2494" actId="478"/>
          <ac:picMkLst>
            <pc:docMk/>
            <pc:sldMk cId="567568255" sldId="264"/>
            <ac:picMk id="4" creationId="{3E7CAD4E-DC54-4337-8869-14D955D1546B}"/>
          </ac:picMkLst>
        </pc:picChg>
        <pc:picChg chg="add mod">
          <ac:chgData name="Felisha Tune" userId="2d4f74c5f6229c89" providerId="LiveId" clId="{ABE24EA8-786C-403C-8A74-6C2C74F41266}" dt="2021-12-05T17:12:29.643" v="1292" actId="1076"/>
          <ac:picMkLst>
            <pc:docMk/>
            <pc:sldMk cId="567568255" sldId="264"/>
            <ac:picMk id="5" creationId="{8D92E43D-5199-4253-991C-A92BC328A43E}"/>
          </ac:picMkLst>
        </pc:picChg>
      </pc:sldChg>
      <pc:sldChg chg="addSp delSp modSp new mod ord setBg delAnim setClrOvrMap">
        <pc:chgData name="Felisha Tune" userId="2d4f74c5f6229c89" providerId="LiveId" clId="{ABE24EA8-786C-403C-8A74-6C2C74F41266}" dt="2022-04-04T02:14:38.374" v="2492" actId="478"/>
        <pc:sldMkLst>
          <pc:docMk/>
          <pc:sldMk cId="1841164754" sldId="265"/>
        </pc:sldMkLst>
        <pc:spChg chg="mod">
          <ac:chgData name="Felisha Tune" userId="2d4f74c5f6229c89" providerId="LiveId" clId="{ABE24EA8-786C-403C-8A74-6C2C74F41266}" dt="2021-12-01T16:09:27.070" v="985" actId="26606"/>
          <ac:spMkLst>
            <pc:docMk/>
            <pc:sldMk cId="1841164754" sldId="265"/>
            <ac:spMk id="2" creationId="{215806BB-7662-49B3-B7DE-43550E36037E}"/>
          </ac:spMkLst>
        </pc:spChg>
        <pc:spChg chg="del mod">
          <ac:chgData name="Felisha Tune" userId="2d4f74c5f6229c89" providerId="LiveId" clId="{ABE24EA8-786C-403C-8A74-6C2C74F41266}" dt="2021-12-01T15:55:06.883" v="979" actId="26606"/>
          <ac:spMkLst>
            <pc:docMk/>
            <pc:sldMk cId="1841164754" sldId="265"/>
            <ac:spMk id="3" creationId="{A0261331-E3A4-4B77-8F42-26027480B7D2}"/>
          </ac:spMkLst>
        </pc:spChg>
        <pc:spChg chg="add del">
          <ac:chgData name="Felisha Tune" userId="2d4f74c5f6229c89" providerId="LiveId" clId="{ABE24EA8-786C-403C-8A74-6C2C74F41266}" dt="2021-12-01T16:09:27.070" v="985" actId="26606"/>
          <ac:spMkLst>
            <pc:docMk/>
            <pc:sldMk cId="1841164754" sldId="265"/>
            <ac:spMk id="9" creationId="{BACC6370-2D7E-4714-9D71-7542949D7D5D}"/>
          </ac:spMkLst>
        </pc:spChg>
        <pc:spChg chg="add del">
          <ac:chgData name="Felisha Tune" userId="2d4f74c5f6229c89" providerId="LiveId" clId="{ABE24EA8-786C-403C-8A74-6C2C74F41266}" dt="2021-12-01T16:09:27.070" v="985" actId="26606"/>
          <ac:spMkLst>
            <pc:docMk/>
            <pc:sldMk cId="1841164754" sldId="265"/>
            <ac:spMk id="11" creationId="{F68B3F68-107C-434F-AA38-110D5EA91B85}"/>
          </ac:spMkLst>
        </pc:spChg>
        <pc:spChg chg="add del">
          <ac:chgData name="Felisha Tune" userId="2d4f74c5f6229c89" providerId="LiveId" clId="{ABE24EA8-786C-403C-8A74-6C2C74F41266}" dt="2021-12-01T16:09:27.070" v="985" actId="26606"/>
          <ac:spMkLst>
            <pc:docMk/>
            <pc:sldMk cId="1841164754" sldId="265"/>
            <ac:spMk id="13" creationId="{AAD0DBB9-1A4B-4391-81D4-CB19F9AB918A}"/>
          </ac:spMkLst>
        </pc:spChg>
        <pc:spChg chg="add del">
          <ac:chgData name="Felisha Tune" userId="2d4f74c5f6229c89" providerId="LiveId" clId="{ABE24EA8-786C-403C-8A74-6C2C74F41266}" dt="2021-12-01T16:09:27.070" v="985" actId="26606"/>
          <ac:spMkLst>
            <pc:docMk/>
            <pc:sldMk cId="1841164754" sldId="265"/>
            <ac:spMk id="15" creationId="{063BBA22-50EA-4C4D-BE05-F1CE4E63AA56}"/>
          </ac:spMkLst>
        </pc:spChg>
        <pc:spChg chg="add del">
          <ac:chgData name="Felisha Tune" userId="2d4f74c5f6229c89" providerId="LiveId" clId="{ABE24EA8-786C-403C-8A74-6C2C74F41266}" dt="2021-12-01T16:09:27.002" v="984" actId="26606"/>
          <ac:spMkLst>
            <pc:docMk/>
            <pc:sldMk cId="1841164754" sldId="265"/>
            <ac:spMk id="20" creationId="{DC8C3900-B8A1-4965-88E6-CBCBFE067207}"/>
          </ac:spMkLst>
        </pc:spChg>
        <pc:spChg chg="add">
          <ac:chgData name="Felisha Tune" userId="2d4f74c5f6229c89" providerId="LiveId" clId="{ABE24EA8-786C-403C-8A74-6C2C74F41266}" dt="2021-12-01T16:09:27.070" v="985" actId="26606"/>
          <ac:spMkLst>
            <pc:docMk/>
            <pc:sldMk cId="1841164754" sldId="265"/>
            <ac:spMk id="21" creationId="{C5E6CFF1-2F42-4E10-9A97-F116F46F53FE}"/>
          </ac:spMkLst>
        </pc:spChg>
        <pc:graphicFrameChg chg="add mod modGraphic">
          <ac:chgData name="Felisha Tune" userId="2d4f74c5f6229c89" providerId="LiveId" clId="{ABE24EA8-786C-403C-8A74-6C2C74F41266}" dt="2021-12-01T16:09:27.070" v="985" actId="26606"/>
          <ac:graphicFrameMkLst>
            <pc:docMk/>
            <pc:sldMk cId="1841164754" sldId="265"/>
            <ac:graphicFrameMk id="5" creationId="{DBE41D2F-EDE9-463C-9AB5-348705DD64FE}"/>
          </ac:graphicFrameMkLst>
        </pc:graphicFrameChg>
        <pc:picChg chg="add del mod">
          <ac:chgData name="Felisha Tune" userId="2d4f74c5f6229c89" providerId="LiveId" clId="{ABE24EA8-786C-403C-8A74-6C2C74F41266}" dt="2022-04-04T02:14:38.374" v="2492" actId="478"/>
          <ac:picMkLst>
            <pc:docMk/>
            <pc:sldMk cId="1841164754" sldId="265"/>
            <ac:picMk id="3" creationId="{EADBFA8F-F471-4051-B0DC-F125381C0C7C}"/>
          </ac:picMkLst>
        </pc:picChg>
        <pc:picChg chg="add">
          <ac:chgData name="Felisha Tune" userId="2d4f74c5f6229c89" providerId="LiveId" clId="{ABE24EA8-786C-403C-8A74-6C2C74F41266}" dt="2021-12-01T16:09:27.070" v="985" actId="26606"/>
          <ac:picMkLst>
            <pc:docMk/>
            <pc:sldMk cId="1841164754" sldId="265"/>
            <ac:picMk id="17" creationId="{9792B5E2-3CF0-4A1D-9E9A-BCC85FADAD60}"/>
          </ac:picMkLst>
        </pc:picChg>
        <pc:cxnChg chg="add">
          <ac:chgData name="Felisha Tune" userId="2d4f74c5f6229c89" providerId="LiveId" clId="{ABE24EA8-786C-403C-8A74-6C2C74F41266}" dt="2021-12-01T16:09:27.070" v="985" actId="26606"/>
          <ac:cxnSpMkLst>
            <pc:docMk/>
            <pc:sldMk cId="1841164754" sldId="265"/>
            <ac:cxnSpMk id="23" creationId="{67182200-4859-4C8D-BCBB-55B245C28BA3}"/>
          </ac:cxnSpMkLst>
        </pc:cxnChg>
      </pc:sldChg>
      <pc:sldChg chg="addSp delSp modSp new mod modTransition setBg delAnim modAnim setClrOvrMap">
        <pc:chgData name="Felisha Tune" userId="2d4f74c5f6229c89" providerId="LiveId" clId="{ABE24EA8-786C-403C-8A74-6C2C74F41266}" dt="2022-04-04T02:14:53.144" v="2495" actId="478"/>
        <pc:sldMkLst>
          <pc:docMk/>
          <pc:sldMk cId="2709927317" sldId="266"/>
        </pc:sldMkLst>
        <pc:spChg chg="mod">
          <ac:chgData name="Felisha Tune" userId="2d4f74c5f6229c89" providerId="LiveId" clId="{ABE24EA8-786C-403C-8A74-6C2C74F41266}" dt="2021-12-01T16:10:21.111" v="987" actId="26606"/>
          <ac:spMkLst>
            <pc:docMk/>
            <pc:sldMk cId="2709927317" sldId="266"/>
            <ac:spMk id="2" creationId="{4FC3D225-4C53-4CCA-8B83-432C57E35C30}"/>
          </ac:spMkLst>
        </pc:spChg>
        <pc:spChg chg="mod">
          <ac:chgData name="Felisha Tune" userId="2d4f74c5f6229c89" providerId="LiveId" clId="{ABE24EA8-786C-403C-8A74-6C2C74F41266}" dt="2021-12-01T16:10:21.111" v="987" actId="26606"/>
          <ac:spMkLst>
            <pc:docMk/>
            <pc:sldMk cId="2709927317" sldId="266"/>
            <ac:spMk id="3" creationId="{67B525AB-A9E8-40BC-BCD9-7A45F0750591}"/>
          </ac:spMkLst>
        </pc:spChg>
        <pc:spChg chg="add">
          <ac:chgData name="Felisha Tune" userId="2d4f74c5f6229c89" providerId="LiveId" clId="{ABE24EA8-786C-403C-8A74-6C2C74F41266}" dt="2021-12-01T16:10:21.111" v="987" actId="26606"/>
          <ac:spMkLst>
            <pc:docMk/>
            <pc:sldMk cId="2709927317" sldId="266"/>
            <ac:spMk id="8" creationId="{4F9857ED-1DEF-4481-AEB4-E7759342AC1A}"/>
          </ac:spMkLst>
        </pc:spChg>
        <pc:spChg chg="add">
          <ac:chgData name="Felisha Tune" userId="2d4f74c5f6229c89" providerId="LiveId" clId="{ABE24EA8-786C-403C-8A74-6C2C74F41266}" dt="2021-12-01T16:10:21.111" v="987" actId="26606"/>
          <ac:spMkLst>
            <pc:docMk/>
            <pc:sldMk cId="2709927317" sldId="266"/>
            <ac:spMk id="10" creationId="{D6E4FBE1-8E8A-42A6-B693-88C8979D80EA}"/>
          </ac:spMkLst>
        </pc:spChg>
        <pc:picChg chg="add del mod">
          <ac:chgData name="Felisha Tune" userId="2d4f74c5f6229c89" providerId="LiveId" clId="{ABE24EA8-786C-403C-8A74-6C2C74F41266}" dt="2021-12-01T21:12:23.749" v="1133"/>
          <ac:picMkLst>
            <pc:docMk/>
            <pc:sldMk cId="2709927317" sldId="266"/>
            <ac:picMk id="4" creationId="{86DE5021-BC07-4DA8-BDCF-6A91FB31848A}"/>
          </ac:picMkLst>
        </pc:picChg>
        <pc:picChg chg="add mod">
          <ac:chgData name="Felisha Tune" userId="2d4f74c5f6229c89" providerId="LiveId" clId="{ABE24EA8-786C-403C-8A74-6C2C74F41266}" dt="2021-12-05T17:13:49.153" v="1294" actId="1076"/>
          <ac:picMkLst>
            <pc:docMk/>
            <pc:sldMk cId="2709927317" sldId="266"/>
            <ac:picMk id="4" creationId="{B7B0A142-1AC3-4150-845E-3F13FDE6E544}"/>
          </ac:picMkLst>
        </pc:picChg>
        <pc:picChg chg="add del mod">
          <ac:chgData name="Felisha Tune" userId="2d4f74c5f6229c89" providerId="LiveId" clId="{ABE24EA8-786C-403C-8A74-6C2C74F41266}" dt="2021-12-01T21:13:00.360" v="1135"/>
          <ac:picMkLst>
            <pc:docMk/>
            <pc:sldMk cId="2709927317" sldId="266"/>
            <ac:picMk id="5" creationId="{17408997-B661-4A43-88AD-0811815B8FA3}"/>
          </ac:picMkLst>
        </pc:picChg>
        <pc:picChg chg="add del mod">
          <ac:chgData name="Felisha Tune" userId="2d4f74c5f6229c89" providerId="LiveId" clId="{ABE24EA8-786C-403C-8A74-6C2C74F41266}" dt="2022-04-04T02:14:53.144" v="2495" actId="478"/>
          <ac:picMkLst>
            <pc:docMk/>
            <pc:sldMk cId="2709927317" sldId="266"/>
            <ac:picMk id="6" creationId="{4E446350-BA95-4029-94A1-8F4EA1F7650D}"/>
          </ac:picMkLst>
        </pc:picChg>
      </pc:sldChg>
      <pc:sldChg chg="addSp delSp modSp new mod setBg delAnim setClrOvrMap">
        <pc:chgData name="Felisha Tune" userId="2d4f74c5f6229c89" providerId="LiveId" clId="{ABE24EA8-786C-403C-8A74-6C2C74F41266}" dt="2022-04-04T02:14:57.317" v="2496" actId="478"/>
        <pc:sldMkLst>
          <pc:docMk/>
          <pc:sldMk cId="2734974664" sldId="267"/>
        </pc:sldMkLst>
        <pc:spChg chg="mod">
          <ac:chgData name="Felisha Tune" userId="2d4f74c5f6229c89" providerId="LiveId" clId="{ABE24EA8-786C-403C-8A74-6C2C74F41266}" dt="2021-12-01T16:10:24.686" v="988" actId="26606"/>
          <ac:spMkLst>
            <pc:docMk/>
            <pc:sldMk cId="2734974664" sldId="267"/>
            <ac:spMk id="2" creationId="{6FB642EF-9FE0-4DB7-9CE3-FF294EC0ED04}"/>
          </ac:spMkLst>
        </pc:spChg>
        <pc:spChg chg="mod">
          <ac:chgData name="Felisha Tune" userId="2d4f74c5f6229c89" providerId="LiveId" clId="{ABE24EA8-786C-403C-8A74-6C2C74F41266}" dt="2021-12-01T16:10:24.686" v="988" actId="26606"/>
          <ac:spMkLst>
            <pc:docMk/>
            <pc:sldMk cId="2734974664" sldId="267"/>
            <ac:spMk id="3" creationId="{0EFD5AE4-1175-4CE1-A895-09264A22A7C7}"/>
          </ac:spMkLst>
        </pc:spChg>
        <pc:spChg chg="add">
          <ac:chgData name="Felisha Tune" userId="2d4f74c5f6229c89" providerId="LiveId" clId="{ABE24EA8-786C-403C-8A74-6C2C74F41266}" dt="2021-12-01T16:10:24.686" v="988" actId="26606"/>
          <ac:spMkLst>
            <pc:docMk/>
            <pc:sldMk cId="2734974664" sldId="267"/>
            <ac:spMk id="8" creationId="{4F9857ED-1DEF-4481-AEB4-E7759342AC1A}"/>
          </ac:spMkLst>
        </pc:spChg>
        <pc:spChg chg="add">
          <ac:chgData name="Felisha Tune" userId="2d4f74c5f6229c89" providerId="LiveId" clId="{ABE24EA8-786C-403C-8A74-6C2C74F41266}" dt="2021-12-01T16:10:24.686" v="988" actId="26606"/>
          <ac:spMkLst>
            <pc:docMk/>
            <pc:sldMk cId="2734974664" sldId="267"/>
            <ac:spMk id="10" creationId="{D6E4FBE1-8E8A-42A6-B693-88C8979D80EA}"/>
          </ac:spMkLst>
        </pc:spChg>
        <pc:picChg chg="add del mod">
          <ac:chgData name="Felisha Tune" userId="2d4f74c5f6229c89" providerId="LiveId" clId="{ABE24EA8-786C-403C-8A74-6C2C74F41266}" dt="2022-04-04T02:14:57.317" v="2496" actId="478"/>
          <ac:picMkLst>
            <pc:docMk/>
            <pc:sldMk cId="2734974664" sldId="267"/>
            <ac:picMk id="4" creationId="{C48FA295-460E-441D-AA78-75BBDAFE4A3C}"/>
          </ac:picMkLst>
        </pc:picChg>
        <pc:picChg chg="add mod">
          <ac:chgData name="Felisha Tune" userId="2d4f74c5f6229c89" providerId="LiveId" clId="{ABE24EA8-786C-403C-8A74-6C2C74F41266}" dt="2021-12-05T17:14:31.504" v="1296" actId="1076"/>
          <ac:picMkLst>
            <pc:docMk/>
            <pc:sldMk cId="2734974664" sldId="267"/>
            <ac:picMk id="5" creationId="{12ED0E91-F202-48D7-934B-8FB260A99EA0}"/>
          </ac:picMkLst>
        </pc:picChg>
      </pc:sldChg>
      <pc:sldChg chg="addSp delSp modSp new mod modTransition setBg delAnim modAnim setClrOvrMap">
        <pc:chgData name="Felisha Tune" userId="2d4f74c5f6229c89" providerId="LiveId" clId="{ABE24EA8-786C-403C-8A74-6C2C74F41266}" dt="2022-04-04T02:15:03.991" v="2497" actId="478"/>
        <pc:sldMkLst>
          <pc:docMk/>
          <pc:sldMk cId="1301632865" sldId="268"/>
        </pc:sldMkLst>
        <pc:spChg chg="mod">
          <ac:chgData name="Felisha Tune" userId="2d4f74c5f6229c89" providerId="LiveId" clId="{ABE24EA8-786C-403C-8A74-6C2C74F41266}" dt="2021-12-01T16:10:34.620" v="993" actId="26606"/>
          <ac:spMkLst>
            <pc:docMk/>
            <pc:sldMk cId="1301632865" sldId="268"/>
            <ac:spMk id="2" creationId="{A92E3614-1407-4B04-B972-9172564FE813}"/>
          </ac:spMkLst>
        </pc:spChg>
        <pc:spChg chg="mod">
          <ac:chgData name="Felisha Tune" userId="2d4f74c5f6229c89" providerId="LiveId" clId="{ABE24EA8-786C-403C-8A74-6C2C74F41266}" dt="2021-12-01T16:10:34.620" v="993" actId="26606"/>
          <ac:spMkLst>
            <pc:docMk/>
            <pc:sldMk cId="1301632865" sldId="268"/>
            <ac:spMk id="3" creationId="{5A6889C4-95F1-4F62-955C-CFA6666E62D1}"/>
          </ac:spMkLst>
        </pc:spChg>
        <pc:spChg chg="add del">
          <ac:chgData name="Felisha Tune" userId="2d4f74c5f6229c89" providerId="LiveId" clId="{ABE24EA8-786C-403C-8A74-6C2C74F41266}" dt="2021-12-01T16:10:33.394" v="990" actId="26606"/>
          <ac:spMkLst>
            <pc:docMk/>
            <pc:sldMk cId="1301632865" sldId="268"/>
            <ac:spMk id="8" creationId="{4F9857ED-1DEF-4481-AEB4-E7759342AC1A}"/>
          </ac:spMkLst>
        </pc:spChg>
        <pc:spChg chg="add del">
          <ac:chgData name="Felisha Tune" userId="2d4f74c5f6229c89" providerId="LiveId" clId="{ABE24EA8-786C-403C-8A74-6C2C74F41266}" dt="2021-12-01T16:10:33.394" v="990" actId="26606"/>
          <ac:spMkLst>
            <pc:docMk/>
            <pc:sldMk cId="1301632865" sldId="268"/>
            <ac:spMk id="10" creationId="{D6E4FBE1-8E8A-42A6-B693-88C8979D80EA}"/>
          </ac:spMkLst>
        </pc:spChg>
        <pc:spChg chg="add del">
          <ac:chgData name="Felisha Tune" userId="2d4f74c5f6229c89" providerId="LiveId" clId="{ABE24EA8-786C-403C-8A74-6C2C74F41266}" dt="2021-12-01T16:10:34.610" v="992" actId="26606"/>
          <ac:spMkLst>
            <pc:docMk/>
            <pc:sldMk cId="1301632865" sldId="268"/>
            <ac:spMk id="12" creationId="{025E2AA9-10C9-4A14-BEA3-064CD0131100}"/>
          </ac:spMkLst>
        </pc:spChg>
        <pc:spChg chg="add del">
          <ac:chgData name="Felisha Tune" userId="2d4f74c5f6229c89" providerId="LiveId" clId="{ABE24EA8-786C-403C-8A74-6C2C74F41266}" dt="2021-12-01T16:10:34.610" v="992" actId="26606"/>
          <ac:spMkLst>
            <pc:docMk/>
            <pc:sldMk cId="1301632865" sldId="268"/>
            <ac:spMk id="13" creationId="{F076F371-EE61-49EA-AA2A-3582C3AC9BCD}"/>
          </ac:spMkLst>
        </pc:spChg>
        <pc:spChg chg="add">
          <ac:chgData name="Felisha Tune" userId="2d4f74c5f6229c89" providerId="LiveId" clId="{ABE24EA8-786C-403C-8A74-6C2C74F41266}" dt="2021-12-01T16:10:34.620" v="993" actId="26606"/>
          <ac:spMkLst>
            <pc:docMk/>
            <pc:sldMk cId="1301632865" sldId="268"/>
            <ac:spMk id="15" creationId="{AD21898E-86C0-4C8A-A76C-DF33E844C87A}"/>
          </ac:spMkLst>
        </pc:spChg>
        <pc:spChg chg="add">
          <ac:chgData name="Felisha Tune" userId="2d4f74c5f6229c89" providerId="LiveId" clId="{ABE24EA8-786C-403C-8A74-6C2C74F41266}" dt="2021-12-01T16:10:34.620" v="993" actId="26606"/>
          <ac:spMkLst>
            <pc:docMk/>
            <pc:sldMk cId="1301632865" sldId="268"/>
            <ac:spMk id="16" creationId="{5C8F04BD-D093-45D0-B54C-50FDB308B4EE}"/>
          </ac:spMkLst>
        </pc:spChg>
        <pc:picChg chg="add del mod">
          <ac:chgData name="Felisha Tune" userId="2d4f74c5f6229c89" providerId="LiveId" clId="{ABE24EA8-786C-403C-8A74-6C2C74F41266}" dt="2021-12-01T21:15:03.757" v="1139"/>
          <ac:picMkLst>
            <pc:docMk/>
            <pc:sldMk cId="1301632865" sldId="268"/>
            <ac:picMk id="4" creationId="{706A2055-5ED5-475C-B893-74937AF2472C}"/>
          </ac:picMkLst>
        </pc:picChg>
        <pc:picChg chg="add del mod">
          <ac:chgData name="Felisha Tune" userId="2d4f74c5f6229c89" providerId="LiveId" clId="{ABE24EA8-786C-403C-8A74-6C2C74F41266}" dt="2022-04-04T02:15:03.991" v="2497" actId="478"/>
          <ac:picMkLst>
            <pc:docMk/>
            <pc:sldMk cId="1301632865" sldId="268"/>
            <ac:picMk id="5" creationId="{C642C5C1-CC65-4C77-8154-C1CE9F211353}"/>
          </ac:picMkLst>
        </pc:picChg>
      </pc:sldChg>
      <pc:sldChg chg="addSp delSp modSp new mod modTransition setBg delAnim modAnim setClrOvrMap">
        <pc:chgData name="Felisha Tune" userId="2d4f74c5f6229c89" providerId="LiveId" clId="{ABE24EA8-786C-403C-8A74-6C2C74F41266}" dt="2022-04-04T02:15:08.446" v="2498" actId="478"/>
        <pc:sldMkLst>
          <pc:docMk/>
          <pc:sldMk cId="875704705" sldId="269"/>
        </pc:sldMkLst>
        <pc:spChg chg="mod">
          <ac:chgData name="Felisha Tune" userId="2d4f74c5f6229c89" providerId="LiveId" clId="{ABE24EA8-786C-403C-8A74-6C2C74F41266}" dt="2021-12-01T16:10:44.280" v="994" actId="26606"/>
          <ac:spMkLst>
            <pc:docMk/>
            <pc:sldMk cId="875704705" sldId="269"/>
            <ac:spMk id="2" creationId="{87B7B060-815F-4808-8A81-623ACA80DB68}"/>
          </ac:spMkLst>
        </pc:spChg>
        <pc:spChg chg="mod">
          <ac:chgData name="Felisha Tune" userId="2d4f74c5f6229c89" providerId="LiveId" clId="{ABE24EA8-786C-403C-8A74-6C2C74F41266}" dt="2021-12-01T21:02:45.685" v="1011" actId="20577"/>
          <ac:spMkLst>
            <pc:docMk/>
            <pc:sldMk cId="875704705" sldId="269"/>
            <ac:spMk id="3" creationId="{E36AA548-35AB-4B6E-B94C-79030F034CAA}"/>
          </ac:spMkLst>
        </pc:spChg>
        <pc:spChg chg="add">
          <ac:chgData name="Felisha Tune" userId="2d4f74c5f6229c89" providerId="LiveId" clId="{ABE24EA8-786C-403C-8A74-6C2C74F41266}" dt="2021-12-01T16:10:44.280" v="994" actId="26606"/>
          <ac:spMkLst>
            <pc:docMk/>
            <pc:sldMk cId="875704705" sldId="269"/>
            <ac:spMk id="8" creationId="{AD21898E-86C0-4C8A-A76C-DF33E844C87A}"/>
          </ac:spMkLst>
        </pc:spChg>
        <pc:spChg chg="add">
          <ac:chgData name="Felisha Tune" userId="2d4f74c5f6229c89" providerId="LiveId" clId="{ABE24EA8-786C-403C-8A74-6C2C74F41266}" dt="2021-12-01T16:10:44.280" v="994" actId="26606"/>
          <ac:spMkLst>
            <pc:docMk/>
            <pc:sldMk cId="875704705" sldId="269"/>
            <ac:spMk id="10" creationId="{5C8F04BD-D093-45D0-B54C-50FDB308B4EE}"/>
          </ac:spMkLst>
        </pc:spChg>
        <pc:picChg chg="add del mod">
          <ac:chgData name="Felisha Tune" userId="2d4f74c5f6229c89" providerId="LiveId" clId="{ABE24EA8-786C-403C-8A74-6C2C74F41266}" dt="2021-12-01T21:17:35.671" v="1142"/>
          <ac:picMkLst>
            <pc:docMk/>
            <pc:sldMk cId="875704705" sldId="269"/>
            <ac:picMk id="4" creationId="{0DAE2730-E05D-415A-8C23-91B4BCBFBFA5}"/>
          </ac:picMkLst>
        </pc:picChg>
        <pc:picChg chg="add mod">
          <ac:chgData name="Felisha Tune" userId="2d4f74c5f6229c89" providerId="LiveId" clId="{ABE24EA8-786C-403C-8A74-6C2C74F41266}" dt="2021-12-05T17:15:22.588" v="1300" actId="1076"/>
          <ac:picMkLst>
            <pc:docMk/>
            <pc:sldMk cId="875704705" sldId="269"/>
            <ac:picMk id="4" creationId="{D3786219-739E-41E0-9FA2-CABF09B6D43B}"/>
          </ac:picMkLst>
        </pc:picChg>
        <pc:picChg chg="add del mod">
          <ac:chgData name="Felisha Tune" userId="2d4f74c5f6229c89" providerId="LiveId" clId="{ABE24EA8-786C-403C-8A74-6C2C74F41266}" dt="2022-04-04T02:15:08.446" v="2498" actId="478"/>
          <ac:picMkLst>
            <pc:docMk/>
            <pc:sldMk cId="875704705" sldId="269"/>
            <ac:picMk id="5" creationId="{D34DBFF3-02BD-40DE-8D53-35D09E96C26E}"/>
          </ac:picMkLst>
        </pc:picChg>
      </pc:sldChg>
      <pc:sldChg chg="addSp delSp modSp new mod modTransition setBg delAnim modAnim setClrOvrMap">
        <pc:chgData name="Felisha Tune" userId="2d4f74c5f6229c89" providerId="LiveId" clId="{ABE24EA8-786C-403C-8A74-6C2C74F41266}" dt="2022-04-04T02:15:14.761" v="2499" actId="478"/>
        <pc:sldMkLst>
          <pc:docMk/>
          <pc:sldMk cId="2661860594" sldId="270"/>
        </pc:sldMkLst>
        <pc:spChg chg="mod">
          <ac:chgData name="Felisha Tune" userId="2d4f74c5f6229c89" providerId="LiveId" clId="{ABE24EA8-786C-403C-8A74-6C2C74F41266}" dt="2021-12-01T16:11:14.926" v="995" actId="26606"/>
          <ac:spMkLst>
            <pc:docMk/>
            <pc:sldMk cId="2661860594" sldId="270"/>
            <ac:spMk id="2" creationId="{AB4FEF74-BB3A-40BC-861D-53912C408989}"/>
          </ac:spMkLst>
        </pc:spChg>
        <pc:spChg chg="mod">
          <ac:chgData name="Felisha Tune" userId="2d4f74c5f6229c89" providerId="LiveId" clId="{ABE24EA8-786C-403C-8A74-6C2C74F41266}" dt="2021-12-01T21:03:52.586" v="1103" actId="20577"/>
          <ac:spMkLst>
            <pc:docMk/>
            <pc:sldMk cId="2661860594" sldId="270"/>
            <ac:spMk id="3" creationId="{99512462-6003-4792-A6E0-F1F2885EC22B}"/>
          </ac:spMkLst>
        </pc:spChg>
        <pc:spChg chg="add">
          <ac:chgData name="Felisha Tune" userId="2d4f74c5f6229c89" providerId="LiveId" clId="{ABE24EA8-786C-403C-8A74-6C2C74F41266}" dt="2021-12-01T16:11:14.926" v="995" actId="26606"/>
          <ac:spMkLst>
            <pc:docMk/>
            <pc:sldMk cId="2661860594" sldId="270"/>
            <ac:spMk id="8" creationId="{AD21898E-86C0-4C8A-A76C-DF33E844C87A}"/>
          </ac:spMkLst>
        </pc:spChg>
        <pc:spChg chg="add">
          <ac:chgData name="Felisha Tune" userId="2d4f74c5f6229c89" providerId="LiveId" clId="{ABE24EA8-786C-403C-8A74-6C2C74F41266}" dt="2021-12-01T16:11:14.926" v="995" actId="26606"/>
          <ac:spMkLst>
            <pc:docMk/>
            <pc:sldMk cId="2661860594" sldId="270"/>
            <ac:spMk id="10" creationId="{5C8F04BD-D093-45D0-B54C-50FDB308B4EE}"/>
          </ac:spMkLst>
        </pc:spChg>
        <pc:picChg chg="add del mod">
          <ac:chgData name="Felisha Tune" userId="2d4f74c5f6229c89" providerId="LiveId" clId="{ABE24EA8-786C-403C-8A74-6C2C74F41266}" dt="2021-12-01T21:29:35.752" v="1145"/>
          <ac:picMkLst>
            <pc:docMk/>
            <pc:sldMk cId="2661860594" sldId="270"/>
            <ac:picMk id="4" creationId="{893A755A-CD18-4FEF-B961-CE209F6B050F}"/>
          </ac:picMkLst>
        </pc:picChg>
        <pc:picChg chg="add del mod">
          <ac:chgData name="Felisha Tune" userId="2d4f74c5f6229c89" providerId="LiveId" clId="{ABE24EA8-786C-403C-8A74-6C2C74F41266}" dt="2022-04-04T02:15:14.761" v="2499" actId="478"/>
          <ac:picMkLst>
            <pc:docMk/>
            <pc:sldMk cId="2661860594" sldId="270"/>
            <ac:picMk id="5" creationId="{83396A2A-9284-4402-8E92-59A14E895802}"/>
          </ac:picMkLst>
        </pc:picChg>
      </pc:sldChg>
      <pc:sldChg chg="addSp modSp new del mod ord">
        <pc:chgData name="Felisha Tune" userId="2d4f74c5f6229c89" providerId="LiveId" clId="{ABE24EA8-786C-403C-8A74-6C2C74F41266}" dt="2021-12-05T17:07:56.680" v="1286" actId="2696"/>
        <pc:sldMkLst>
          <pc:docMk/>
          <pc:sldMk cId="774725400" sldId="271"/>
        </pc:sldMkLst>
        <pc:spChg chg="mod">
          <ac:chgData name="Felisha Tune" userId="2d4f74c5f6229c89" providerId="LiveId" clId="{ABE24EA8-786C-403C-8A74-6C2C74F41266}" dt="2021-12-01T21:35:47.097" v="1187" actId="20577"/>
          <ac:spMkLst>
            <pc:docMk/>
            <pc:sldMk cId="774725400" sldId="271"/>
            <ac:spMk id="2" creationId="{FD4EFA13-F390-4239-AB3B-16FC0EF5365E}"/>
          </ac:spMkLst>
        </pc:spChg>
        <pc:spChg chg="mod">
          <ac:chgData name="Felisha Tune" userId="2d4f74c5f6229c89" providerId="LiveId" clId="{ABE24EA8-786C-403C-8A74-6C2C74F41266}" dt="2021-12-01T21:36:39.613" v="1275" actId="20577"/>
          <ac:spMkLst>
            <pc:docMk/>
            <pc:sldMk cId="774725400" sldId="271"/>
            <ac:spMk id="3" creationId="{D7A33663-C916-479D-B0FA-1CCC288C9D85}"/>
          </ac:spMkLst>
        </pc:spChg>
        <pc:picChg chg="add mod">
          <ac:chgData name="Felisha Tune" userId="2d4f74c5f6229c89" providerId="LiveId" clId="{ABE24EA8-786C-403C-8A74-6C2C74F41266}" dt="2021-12-01T21:37:38.125" v="1276"/>
          <ac:picMkLst>
            <pc:docMk/>
            <pc:sldMk cId="774725400" sldId="271"/>
            <ac:picMk id="4" creationId="{390445D2-C86C-4369-84CE-B1A7C4E5569D}"/>
          </ac:picMkLst>
        </pc:picChg>
      </pc:sldChg>
      <pc:sldChg chg="addSp delSp modSp add mod ord delAnim">
        <pc:chgData name="Felisha Tune" userId="2d4f74c5f6229c89" providerId="LiveId" clId="{ABE24EA8-786C-403C-8A74-6C2C74F41266}" dt="2022-04-04T02:14:42.861" v="2493" actId="478"/>
        <pc:sldMkLst>
          <pc:docMk/>
          <pc:sldMk cId="3646735053" sldId="272"/>
        </pc:sldMkLst>
        <pc:spChg chg="mod">
          <ac:chgData name="Felisha Tune" userId="2d4f74c5f6229c89" providerId="LiveId" clId="{ABE24EA8-786C-403C-8A74-6C2C74F41266}" dt="2021-12-05T17:07:13.011" v="1281"/>
          <ac:spMkLst>
            <pc:docMk/>
            <pc:sldMk cId="3646735053" sldId="272"/>
            <ac:spMk id="2" creationId="{A74F9849-80C6-4494-A86F-BEB28B773C2F}"/>
          </ac:spMkLst>
        </pc:spChg>
        <pc:spChg chg="mod">
          <ac:chgData name="Felisha Tune" userId="2d4f74c5f6229c89" providerId="LiveId" clId="{ABE24EA8-786C-403C-8A74-6C2C74F41266}" dt="2021-12-13T12:58:42.624" v="1446" actId="20577"/>
          <ac:spMkLst>
            <pc:docMk/>
            <pc:sldMk cId="3646735053" sldId="272"/>
            <ac:spMk id="3" creationId="{F926E5D9-D615-49FF-B229-F42A1888B5D2}"/>
          </ac:spMkLst>
        </pc:spChg>
        <pc:picChg chg="del">
          <ac:chgData name="Felisha Tune" userId="2d4f74c5f6229c89" providerId="LiveId" clId="{ABE24EA8-786C-403C-8A74-6C2C74F41266}" dt="2022-04-04T02:14:42.861" v="2493" actId="478"/>
          <ac:picMkLst>
            <pc:docMk/>
            <pc:sldMk cId="3646735053" sldId="272"/>
            <ac:picMk id="4" creationId="{3E7CAD4E-DC54-4337-8869-14D955D1546B}"/>
          </ac:picMkLst>
        </pc:picChg>
        <pc:picChg chg="add mod">
          <ac:chgData name="Felisha Tune" userId="2d4f74c5f6229c89" providerId="LiveId" clId="{ABE24EA8-786C-403C-8A74-6C2C74F41266}" dt="2021-12-05T17:10:46.740" v="1288" actId="1076"/>
          <ac:picMkLst>
            <pc:docMk/>
            <pc:sldMk cId="3646735053" sldId="272"/>
            <ac:picMk id="5" creationId="{0508BD5B-BD9B-4155-B660-0800A231B34B}"/>
          </ac:picMkLst>
        </pc:picChg>
      </pc:sldChg>
      <pc:sldChg chg="addSp delSp modSp add mod modTransition delAnim modAnim">
        <pc:chgData name="Felisha Tune" userId="2d4f74c5f6229c89" providerId="LiveId" clId="{ABE24EA8-786C-403C-8A74-6C2C74F41266}" dt="2022-04-04T02:14:30.685" v="2490" actId="478"/>
        <pc:sldMkLst>
          <pc:docMk/>
          <pc:sldMk cId="2125227959" sldId="273"/>
        </pc:sldMkLst>
        <pc:spChg chg="mod">
          <ac:chgData name="Felisha Tune" userId="2d4f74c5f6229c89" providerId="LiveId" clId="{ABE24EA8-786C-403C-8A74-6C2C74F41266}" dt="2021-12-13T13:14:36.498" v="2483" actId="20577"/>
          <ac:spMkLst>
            <pc:docMk/>
            <pc:sldMk cId="2125227959" sldId="273"/>
            <ac:spMk id="3" creationId="{54B377B7-C970-4FCE-BE01-36E8D9D5B26C}"/>
          </ac:spMkLst>
        </pc:spChg>
        <pc:picChg chg="del">
          <ac:chgData name="Felisha Tune" userId="2d4f74c5f6229c89" providerId="LiveId" clId="{ABE24EA8-786C-403C-8A74-6C2C74F41266}" dt="2021-12-13T13:41:37.556" v="2484"/>
          <ac:picMkLst>
            <pc:docMk/>
            <pc:sldMk cId="2125227959" sldId="273"/>
            <ac:picMk id="4" creationId="{8672EFD8-9837-423A-B397-A507A4723A3D}"/>
          </ac:picMkLst>
        </pc:picChg>
        <pc:picChg chg="add del mod">
          <ac:chgData name="Felisha Tune" userId="2d4f74c5f6229c89" providerId="LiveId" clId="{ABE24EA8-786C-403C-8A74-6C2C74F41266}" dt="2022-04-04T02:14:30.685" v="2490" actId="478"/>
          <ac:picMkLst>
            <pc:docMk/>
            <pc:sldMk cId="2125227959" sldId="273"/>
            <ac:picMk id="5" creationId="{14AC2854-2B6F-476A-B046-3368B69BB391}"/>
          </ac:picMkLst>
        </pc:picChg>
      </pc:sldChg>
    </pc:docChg>
  </pc:docChgLst>
  <pc:docChgLst>
    <pc:chgData name="Felisha Tune" userId="2d4f74c5f6229c89" providerId="LiveId" clId="{A6F613A8-5315-473D-B9F2-A53FDE1CAE0E}"/>
    <pc:docChg chg="undo custSel addSld modSld">
      <pc:chgData name="Felisha Tune" userId="2d4f74c5f6229c89" providerId="LiveId" clId="{A6F613A8-5315-473D-B9F2-A53FDE1CAE0E}" dt="2021-04-28T16:50:53.907" v="2252" actId="26606"/>
      <pc:docMkLst>
        <pc:docMk/>
      </pc:docMkLst>
      <pc:sldChg chg="addSp delSp modSp mod setBg addAnim delAnim setClrOvrMap">
        <pc:chgData name="Felisha Tune" userId="2d4f74c5f6229c89" providerId="LiveId" clId="{A6F613A8-5315-473D-B9F2-A53FDE1CAE0E}" dt="2021-04-28T16:48:44.506" v="2238" actId="26606"/>
        <pc:sldMkLst>
          <pc:docMk/>
          <pc:sldMk cId="330462491" sldId="256"/>
        </pc:sldMkLst>
        <pc:spChg chg="mod">
          <ac:chgData name="Felisha Tune" userId="2d4f74c5f6229c89" providerId="LiveId" clId="{A6F613A8-5315-473D-B9F2-A53FDE1CAE0E}" dt="2021-04-28T16:48:44.506" v="2238" actId="26606"/>
          <ac:spMkLst>
            <pc:docMk/>
            <pc:sldMk cId="330462491" sldId="256"/>
            <ac:spMk id="2" creationId="{C1E37273-2D63-4939-ABC1-D78384115569}"/>
          </ac:spMkLst>
        </pc:spChg>
        <pc:spChg chg="mod">
          <ac:chgData name="Felisha Tune" userId="2d4f74c5f6229c89" providerId="LiveId" clId="{A6F613A8-5315-473D-B9F2-A53FDE1CAE0E}" dt="2021-04-28T16:48:44.506" v="2238" actId="26606"/>
          <ac:spMkLst>
            <pc:docMk/>
            <pc:sldMk cId="330462491" sldId="256"/>
            <ac:spMk id="3" creationId="{B2204419-0B5A-4537-A6C0-48B00A70A05A}"/>
          </ac:spMkLst>
        </pc:spChg>
        <pc:spChg chg="add del">
          <ac:chgData name="Felisha Tune" userId="2d4f74c5f6229c89" providerId="LiveId" clId="{A6F613A8-5315-473D-B9F2-A53FDE1CAE0E}" dt="2021-04-28T16:48:33.609" v="2236" actId="26606"/>
          <ac:spMkLst>
            <pc:docMk/>
            <pc:sldMk cId="330462491" sldId="256"/>
            <ac:spMk id="8" creationId="{3AC75B1D-4749-49A1-8553-FD296DD7CC9F}"/>
          </ac:spMkLst>
        </pc:spChg>
        <pc:spChg chg="add">
          <ac:chgData name="Felisha Tune" userId="2d4f74c5f6229c89" providerId="LiveId" clId="{A6F613A8-5315-473D-B9F2-A53FDE1CAE0E}" dt="2021-04-28T16:48:44.506" v="2238" actId="26606"/>
          <ac:spMkLst>
            <pc:docMk/>
            <pc:sldMk cId="330462491" sldId="256"/>
            <ac:spMk id="9" creationId="{71B2258F-86CA-4D4D-8270-BC05FCDEBFB3}"/>
          </ac:spMkLst>
        </pc:spChg>
        <pc:spChg chg="add del">
          <ac:chgData name="Felisha Tune" userId="2d4f74c5f6229c89" providerId="LiveId" clId="{A6F613A8-5315-473D-B9F2-A53FDE1CAE0E}" dt="2021-04-28T16:48:33.609" v="2236" actId="26606"/>
          <ac:spMkLst>
            <pc:docMk/>
            <pc:sldMk cId="330462491" sldId="256"/>
            <ac:spMk id="10" creationId="{9A8ECCF6-3858-46C9-8F9F-C06506CC3F9F}"/>
          </ac:spMkLst>
        </pc:spChg>
        <pc:picChg chg="add">
          <ac:chgData name="Felisha Tune" userId="2d4f74c5f6229c89" providerId="LiveId" clId="{A6F613A8-5315-473D-B9F2-A53FDE1CAE0E}" dt="2021-04-28T16:48:44.506" v="2238" actId="26606"/>
          <ac:picMkLst>
            <pc:docMk/>
            <pc:sldMk cId="330462491" sldId="256"/>
            <ac:picMk id="5" creationId="{89DBC0E5-5AE7-44CA-BE3A-2E89A44CFB5C}"/>
          </ac:picMkLst>
        </pc:picChg>
      </pc:sldChg>
      <pc:sldChg chg="addSp delSp modSp new mod setBg setClrOvrMap">
        <pc:chgData name="Felisha Tune" userId="2d4f74c5f6229c89" providerId="LiveId" clId="{A6F613A8-5315-473D-B9F2-A53FDE1CAE0E}" dt="2021-04-28T16:50:28.593" v="2243" actId="26606"/>
        <pc:sldMkLst>
          <pc:docMk/>
          <pc:sldMk cId="830640020" sldId="257"/>
        </pc:sldMkLst>
        <pc:spChg chg="mod">
          <ac:chgData name="Felisha Tune" userId="2d4f74c5f6229c89" providerId="LiveId" clId="{A6F613A8-5315-473D-B9F2-A53FDE1CAE0E}" dt="2021-04-28T16:50:28.593" v="2243" actId="26606"/>
          <ac:spMkLst>
            <pc:docMk/>
            <pc:sldMk cId="830640020" sldId="257"/>
            <ac:spMk id="2" creationId="{B4B4FC00-7CF4-409B-B60A-1E0F2927C413}"/>
          </ac:spMkLst>
        </pc:spChg>
        <pc:spChg chg="mod">
          <ac:chgData name="Felisha Tune" userId="2d4f74c5f6229c89" providerId="LiveId" clId="{A6F613A8-5315-473D-B9F2-A53FDE1CAE0E}" dt="2021-04-28T16:50:28.593" v="2243" actId="26606"/>
          <ac:spMkLst>
            <pc:docMk/>
            <pc:sldMk cId="830640020" sldId="257"/>
            <ac:spMk id="3" creationId="{FBF44D21-9139-4B64-A2B8-9558FF365A83}"/>
          </ac:spMkLst>
        </pc:spChg>
        <pc:spChg chg="add">
          <ac:chgData name="Felisha Tune" userId="2d4f74c5f6229c89" providerId="LiveId" clId="{A6F613A8-5315-473D-B9F2-A53FDE1CAE0E}" dt="2021-04-28T16:50:28.593" v="2243" actId="26606"/>
          <ac:spMkLst>
            <pc:docMk/>
            <pc:sldMk cId="830640020" sldId="257"/>
            <ac:spMk id="5" creationId="{AD21898E-86C0-4C8A-A76C-DF33E844C87A}"/>
          </ac:spMkLst>
        </pc:spChg>
        <pc:spChg chg="add">
          <ac:chgData name="Felisha Tune" userId="2d4f74c5f6229c89" providerId="LiveId" clId="{A6F613A8-5315-473D-B9F2-A53FDE1CAE0E}" dt="2021-04-28T16:50:28.593" v="2243" actId="26606"/>
          <ac:spMkLst>
            <pc:docMk/>
            <pc:sldMk cId="830640020" sldId="257"/>
            <ac:spMk id="6" creationId="{5C8F04BD-D093-45D0-B54C-50FDB308B4EE}"/>
          </ac:spMkLst>
        </pc:spChg>
        <pc:spChg chg="add del">
          <ac:chgData name="Felisha Tune" userId="2d4f74c5f6229c89" providerId="LiveId" clId="{A6F613A8-5315-473D-B9F2-A53FDE1CAE0E}" dt="2021-04-28T16:48:59.850" v="2240" actId="26606"/>
          <ac:spMkLst>
            <pc:docMk/>
            <pc:sldMk cId="830640020" sldId="257"/>
            <ac:spMk id="8" creationId="{0D7B6173-1D58-48E2-83CF-37350F315F75}"/>
          </ac:spMkLst>
        </pc:spChg>
        <pc:spChg chg="add del">
          <ac:chgData name="Felisha Tune" userId="2d4f74c5f6229c89" providerId="LiveId" clId="{A6F613A8-5315-473D-B9F2-A53FDE1CAE0E}" dt="2021-04-28T16:48:59.850" v="2240" actId="26606"/>
          <ac:spMkLst>
            <pc:docMk/>
            <pc:sldMk cId="830640020" sldId="257"/>
            <ac:spMk id="10" creationId="{3E4CBDBB-4FBD-4B9E-BD01-054A81D431CC}"/>
          </ac:spMkLst>
        </pc:spChg>
        <pc:spChg chg="add del">
          <ac:chgData name="Felisha Tune" userId="2d4f74c5f6229c89" providerId="LiveId" clId="{A6F613A8-5315-473D-B9F2-A53FDE1CAE0E}" dt="2021-04-28T16:48:59.850" v="2240" actId="26606"/>
          <ac:spMkLst>
            <pc:docMk/>
            <pc:sldMk cId="830640020" sldId="257"/>
            <ac:spMk id="14" creationId="{72C4834C-B602-4125-8264-BD0D55A5885F}"/>
          </ac:spMkLst>
        </pc:spChg>
        <pc:spChg chg="add del">
          <ac:chgData name="Felisha Tune" userId="2d4f74c5f6229c89" providerId="LiveId" clId="{A6F613A8-5315-473D-B9F2-A53FDE1CAE0E}" dt="2021-04-28T16:48:59.850" v="2240" actId="26606"/>
          <ac:spMkLst>
            <pc:docMk/>
            <pc:sldMk cId="830640020" sldId="257"/>
            <ac:spMk id="16" creationId="{53172EE5-132F-4DD4-8855-4DBBD9C3465E}"/>
          </ac:spMkLst>
        </pc:spChg>
        <pc:picChg chg="add del">
          <ac:chgData name="Felisha Tune" userId="2d4f74c5f6229c89" providerId="LiveId" clId="{A6F613A8-5315-473D-B9F2-A53FDE1CAE0E}" dt="2021-04-28T16:48:59.850" v="2240" actId="26606"/>
          <ac:picMkLst>
            <pc:docMk/>
            <pc:sldMk cId="830640020" sldId="257"/>
            <ac:picMk id="12" creationId="{B01A6F03-171F-40B2-8B2C-A061B89241F6}"/>
          </ac:picMkLst>
        </pc:picChg>
      </pc:sldChg>
      <pc:sldChg chg="addSp delSp modSp new mod setBg addAnim setClrOvrMap">
        <pc:chgData name="Felisha Tune" userId="2d4f74c5f6229c89" providerId="LiveId" clId="{A6F613A8-5315-473D-B9F2-A53FDE1CAE0E}" dt="2021-04-28T16:50:32.813" v="2245"/>
        <pc:sldMkLst>
          <pc:docMk/>
          <pc:sldMk cId="214937647" sldId="258"/>
        </pc:sldMkLst>
        <pc:spChg chg="mod">
          <ac:chgData name="Felisha Tune" userId="2d4f74c5f6229c89" providerId="LiveId" clId="{A6F613A8-5315-473D-B9F2-A53FDE1CAE0E}" dt="2021-04-28T16:50:32.813" v="2244" actId="26606"/>
          <ac:spMkLst>
            <pc:docMk/>
            <pc:sldMk cId="214937647" sldId="258"/>
            <ac:spMk id="2" creationId="{C7DA6462-2581-43D8-838F-ED2A432FC704}"/>
          </ac:spMkLst>
        </pc:spChg>
        <pc:spChg chg="mod">
          <ac:chgData name="Felisha Tune" userId="2d4f74c5f6229c89" providerId="LiveId" clId="{A6F613A8-5315-473D-B9F2-A53FDE1CAE0E}" dt="2021-04-28T16:50:32.813" v="2244" actId="26606"/>
          <ac:spMkLst>
            <pc:docMk/>
            <pc:sldMk cId="214937647" sldId="258"/>
            <ac:spMk id="3" creationId="{65255534-0966-4B45-9B37-42D97F81F6B9}"/>
          </ac:spMkLst>
        </pc:spChg>
        <pc:spChg chg="add">
          <ac:chgData name="Felisha Tune" userId="2d4f74c5f6229c89" providerId="LiveId" clId="{A6F613A8-5315-473D-B9F2-A53FDE1CAE0E}" dt="2021-04-28T16:50:32.813" v="2244" actId="26606"/>
          <ac:spMkLst>
            <pc:docMk/>
            <pc:sldMk cId="214937647" sldId="258"/>
            <ac:spMk id="5" creationId="{AD21898E-86C0-4C8A-A76C-DF33E844C87A}"/>
          </ac:spMkLst>
        </pc:spChg>
        <pc:spChg chg="add">
          <ac:chgData name="Felisha Tune" userId="2d4f74c5f6229c89" providerId="LiveId" clId="{A6F613A8-5315-473D-B9F2-A53FDE1CAE0E}" dt="2021-04-28T16:50:32.813" v="2244" actId="26606"/>
          <ac:spMkLst>
            <pc:docMk/>
            <pc:sldMk cId="214937647" sldId="258"/>
            <ac:spMk id="6" creationId="{5C8F04BD-D093-45D0-B54C-50FDB308B4EE}"/>
          </ac:spMkLst>
        </pc:spChg>
        <pc:spChg chg="add del">
          <ac:chgData name="Felisha Tune" userId="2d4f74c5f6229c89" providerId="LiveId" clId="{A6F613A8-5315-473D-B9F2-A53FDE1CAE0E}" dt="2021-04-28T16:48:34.341" v="2237" actId="26606"/>
          <ac:spMkLst>
            <pc:docMk/>
            <pc:sldMk cId="214937647" sldId="258"/>
            <ac:spMk id="8" creationId="{C27D7A02-907B-496F-BA7E-AA3780733CA7}"/>
          </ac:spMkLst>
        </pc:spChg>
        <pc:spChg chg="add del">
          <ac:chgData name="Felisha Tune" userId="2d4f74c5f6229c89" providerId="LiveId" clId="{A6F613A8-5315-473D-B9F2-A53FDE1CAE0E}" dt="2021-04-28T16:48:34.341" v="2237" actId="26606"/>
          <ac:spMkLst>
            <pc:docMk/>
            <pc:sldMk cId="214937647" sldId="258"/>
            <ac:spMk id="10" creationId="{0FBA5268-0AE7-4CAD-9537-D0EB09E76406}"/>
          </ac:spMkLst>
        </pc:spChg>
        <pc:spChg chg="add del">
          <ac:chgData name="Felisha Tune" userId="2d4f74c5f6229c89" providerId="LiveId" clId="{A6F613A8-5315-473D-B9F2-A53FDE1CAE0E}" dt="2021-04-28T16:48:34.341" v="2237" actId="26606"/>
          <ac:spMkLst>
            <pc:docMk/>
            <pc:sldMk cId="214937647" sldId="258"/>
            <ac:spMk id="12" creationId="{088D065B-39DA-4077-B9CF-E489CE4C0169}"/>
          </ac:spMkLst>
        </pc:spChg>
      </pc:sldChg>
      <pc:sldChg chg="addSp delSp modSp new mod setBg setClrOvrMap">
        <pc:chgData name="Felisha Tune" userId="2d4f74c5f6229c89" providerId="LiveId" clId="{A6F613A8-5315-473D-B9F2-A53FDE1CAE0E}" dt="2021-04-28T16:50:43.158" v="2250" actId="26606"/>
        <pc:sldMkLst>
          <pc:docMk/>
          <pc:sldMk cId="2138830983" sldId="259"/>
        </pc:sldMkLst>
        <pc:spChg chg="mod">
          <ac:chgData name="Felisha Tune" userId="2d4f74c5f6229c89" providerId="LiveId" clId="{A6F613A8-5315-473D-B9F2-A53FDE1CAE0E}" dt="2021-04-28T16:50:43.158" v="2250" actId="26606"/>
          <ac:spMkLst>
            <pc:docMk/>
            <pc:sldMk cId="2138830983" sldId="259"/>
            <ac:spMk id="2" creationId="{1F1E6408-C23F-4CC6-B3DF-0F74FDC85A03}"/>
          </ac:spMkLst>
        </pc:spChg>
        <pc:spChg chg="mod">
          <ac:chgData name="Felisha Tune" userId="2d4f74c5f6229c89" providerId="LiveId" clId="{A6F613A8-5315-473D-B9F2-A53FDE1CAE0E}" dt="2021-04-28T16:50:43.158" v="2250" actId="26606"/>
          <ac:spMkLst>
            <pc:docMk/>
            <pc:sldMk cId="2138830983" sldId="259"/>
            <ac:spMk id="3" creationId="{2D7AD137-3146-4D76-AF37-2E7937AFEB13}"/>
          </ac:spMkLst>
        </pc:spChg>
        <pc:spChg chg="add del">
          <ac:chgData name="Felisha Tune" userId="2d4f74c5f6229c89" providerId="LiveId" clId="{A6F613A8-5315-473D-B9F2-A53FDE1CAE0E}" dt="2021-04-28T16:50:41.939" v="2247" actId="26606"/>
          <ac:spMkLst>
            <pc:docMk/>
            <pc:sldMk cId="2138830983" sldId="259"/>
            <ac:spMk id="8" creationId="{CB5DFCDA-694D-4637-8E9B-038575194349}"/>
          </ac:spMkLst>
        </pc:spChg>
        <pc:spChg chg="add del">
          <ac:chgData name="Felisha Tune" userId="2d4f74c5f6229c89" providerId="LiveId" clId="{A6F613A8-5315-473D-B9F2-A53FDE1CAE0E}" dt="2021-04-28T16:50:41.939" v="2247" actId="26606"/>
          <ac:spMkLst>
            <pc:docMk/>
            <pc:sldMk cId="2138830983" sldId="259"/>
            <ac:spMk id="10" creationId="{E4DB276E-BFF1-43F5-AB90-7ABA4B9A919A}"/>
          </ac:spMkLst>
        </pc:spChg>
        <pc:spChg chg="add del">
          <ac:chgData name="Felisha Tune" userId="2d4f74c5f6229c89" providerId="LiveId" clId="{A6F613A8-5315-473D-B9F2-A53FDE1CAE0E}" dt="2021-04-28T16:50:43.142" v="2249" actId="26606"/>
          <ac:spMkLst>
            <pc:docMk/>
            <pc:sldMk cId="2138830983" sldId="259"/>
            <ac:spMk id="12" creationId="{AD21898E-86C0-4C8A-A76C-DF33E844C87A}"/>
          </ac:spMkLst>
        </pc:spChg>
        <pc:spChg chg="add del">
          <ac:chgData name="Felisha Tune" userId="2d4f74c5f6229c89" providerId="LiveId" clId="{A6F613A8-5315-473D-B9F2-A53FDE1CAE0E}" dt="2021-04-28T16:50:43.142" v="2249" actId="26606"/>
          <ac:spMkLst>
            <pc:docMk/>
            <pc:sldMk cId="2138830983" sldId="259"/>
            <ac:spMk id="13" creationId="{5C8F04BD-D093-45D0-B54C-50FDB308B4EE}"/>
          </ac:spMkLst>
        </pc:spChg>
        <pc:spChg chg="add">
          <ac:chgData name="Felisha Tune" userId="2d4f74c5f6229c89" providerId="LiveId" clId="{A6F613A8-5315-473D-B9F2-A53FDE1CAE0E}" dt="2021-04-28T16:50:43.158" v="2250" actId="26606"/>
          <ac:spMkLst>
            <pc:docMk/>
            <pc:sldMk cId="2138830983" sldId="259"/>
            <ac:spMk id="15" creationId="{CB5DFCDA-694D-4637-8E9B-038575194349}"/>
          </ac:spMkLst>
        </pc:spChg>
        <pc:spChg chg="add">
          <ac:chgData name="Felisha Tune" userId="2d4f74c5f6229c89" providerId="LiveId" clId="{A6F613A8-5315-473D-B9F2-A53FDE1CAE0E}" dt="2021-04-28T16:50:43.158" v="2250" actId="26606"/>
          <ac:spMkLst>
            <pc:docMk/>
            <pc:sldMk cId="2138830983" sldId="259"/>
            <ac:spMk id="16" creationId="{E4DB276E-BFF1-43F5-AB90-7ABA4B9A919A}"/>
          </ac:spMkLst>
        </pc:spChg>
      </pc:sldChg>
      <pc:sldChg chg="addSp modSp new mod setBg setClrOvrMap">
        <pc:chgData name="Felisha Tune" userId="2d4f74c5f6229c89" providerId="LiveId" clId="{A6F613A8-5315-473D-B9F2-A53FDE1CAE0E}" dt="2021-04-28T16:50:48.327" v="2251" actId="26606"/>
        <pc:sldMkLst>
          <pc:docMk/>
          <pc:sldMk cId="172772763" sldId="260"/>
        </pc:sldMkLst>
        <pc:spChg chg="mod">
          <ac:chgData name="Felisha Tune" userId="2d4f74c5f6229c89" providerId="LiveId" clId="{A6F613A8-5315-473D-B9F2-A53FDE1CAE0E}" dt="2021-04-28T16:50:48.327" v="2251" actId="26606"/>
          <ac:spMkLst>
            <pc:docMk/>
            <pc:sldMk cId="172772763" sldId="260"/>
            <ac:spMk id="2" creationId="{B99912DE-62C4-4797-92CC-A758DD944CED}"/>
          </ac:spMkLst>
        </pc:spChg>
        <pc:spChg chg="mod">
          <ac:chgData name="Felisha Tune" userId="2d4f74c5f6229c89" providerId="LiveId" clId="{A6F613A8-5315-473D-B9F2-A53FDE1CAE0E}" dt="2021-04-28T16:50:48.327" v="2251" actId="26606"/>
          <ac:spMkLst>
            <pc:docMk/>
            <pc:sldMk cId="172772763" sldId="260"/>
            <ac:spMk id="3" creationId="{EFDF67BE-928E-4223-BD5F-942E1FC9C318}"/>
          </ac:spMkLst>
        </pc:spChg>
        <pc:spChg chg="add">
          <ac:chgData name="Felisha Tune" userId="2d4f74c5f6229c89" providerId="LiveId" clId="{A6F613A8-5315-473D-B9F2-A53FDE1CAE0E}" dt="2021-04-28T16:50:48.327" v="2251" actId="26606"/>
          <ac:spMkLst>
            <pc:docMk/>
            <pc:sldMk cId="172772763" sldId="260"/>
            <ac:spMk id="8" creationId="{CB5DFCDA-694D-4637-8E9B-038575194349}"/>
          </ac:spMkLst>
        </pc:spChg>
        <pc:spChg chg="add">
          <ac:chgData name="Felisha Tune" userId="2d4f74c5f6229c89" providerId="LiveId" clId="{A6F613A8-5315-473D-B9F2-A53FDE1CAE0E}" dt="2021-04-28T16:50:48.327" v="2251" actId="26606"/>
          <ac:spMkLst>
            <pc:docMk/>
            <pc:sldMk cId="172772763" sldId="260"/>
            <ac:spMk id="10" creationId="{E4DB276E-BFF1-43F5-AB90-7ABA4B9A919A}"/>
          </ac:spMkLst>
        </pc:spChg>
      </pc:sldChg>
      <pc:sldChg chg="addSp modSp new mod setBg setClrOvrMap">
        <pc:chgData name="Felisha Tune" userId="2d4f74c5f6229c89" providerId="LiveId" clId="{A6F613A8-5315-473D-B9F2-A53FDE1CAE0E}" dt="2021-04-28T16:50:53.907" v="2252" actId="26606"/>
        <pc:sldMkLst>
          <pc:docMk/>
          <pc:sldMk cId="1175364641" sldId="261"/>
        </pc:sldMkLst>
        <pc:spChg chg="mod">
          <ac:chgData name="Felisha Tune" userId="2d4f74c5f6229c89" providerId="LiveId" clId="{A6F613A8-5315-473D-B9F2-A53FDE1CAE0E}" dt="2021-04-28T16:50:53.907" v="2252" actId="26606"/>
          <ac:spMkLst>
            <pc:docMk/>
            <pc:sldMk cId="1175364641" sldId="261"/>
            <ac:spMk id="2" creationId="{E6B3C271-529F-401E-8966-0FAFE518D969}"/>
          </ac:spMkLst>
        </pc:spChg>
        <pc:spChg chg="mod">
          <ac:chgData name="Felisha Tune" userId="2d4f74c5f6229c89" providerId="LiveId" clId="{A6F613A8-5315-473D-B9F2-A53FDE1CAE0E}" dt="2021-04-28T16:50:53.907" v="2252" actId="26606"/>
          <ac:spMkLst>
            <pc:docMk/>
            <pc:sldMk cId="1175364641" sldId="261"/>
            <ac:spMk id="3" creationId="{54B377B7-C970-4FCE-BE01-36E8D9D5B26C}"/>
          </ac:spMkLst>
        </pc:spChg>
        <pc:spChg chg="add">
          <ac:chgData name="Felisha Tune" userId="2d4f74c5f6229c89" providerId="LiveId" clId="{A6F613A8-5315-473D-B9F2-A53FDE1CAE0E}" dt="2021-04-28T16:50:53.907" v="2252" actId="26606"/>
          <ac:spMkLst>
            <pc:docMk/>
            <pc:sldMk cId="1175364641" sldId="261"/>
            <ac:spMk id="8" creationId="{CB5DFCDA-694D-4637-8E9B-038575194349}"/>
          </ac:spMkLst>
        </pc:spChg>
        <pc:spChg chg="add">
          <ac:chgData name="Felisha Tune" userId="2d4f74c5f6229c89" providerId="LiveId" clId="{A6F613A8-5315-473D-B9F2-A53FDE1CAE0E}" dt="2021-04-28T16:50:53.907" v="2252" actId="26606"/>
          <ac:spMkLst>
            <pc:docMk/>
            <pc:sldMk cId="1175364641" sldId="261"/>
            <ac:spMk id="10" creationId="{E4DB276E-BFF1-43F5-AB90-7ABA4B9A919A}"/>
          </ac:spMkLst>
        </pc:spChg>
      </pc:sldChg>
      <pc:sldChg chg="addSp delSp modSp new mod setBg modClrScheme setClrOvrMap chgLayout">
        <pc:chgData name="Felisha Tune" userId="2d4f74c5f6229c89" providerId="LiveId" clId="{A6F613A8-5315-473D-B9F2-A53FDE1CAE0E}" dt="2021-04-28T16:50:07.311" v="2242" actId="255"/>
        <pc:sldMkLst>
          <pc:docMk/>
          <pc:sldMk cId="135055279" sldId="262"/>
        </pc:sldMkLst>
        <pc:spChg chg="del mod">
          <ac:chgData name="Felisha Tune" userId="2d4f74c5f6229c89" providerId="LiveId" clId="{A6F613A8-5315-473D-B9F2-A53FDE1CAE0E}" dt="2021-04-28T16:44:45.989" v="2156" actId="700"/>
          <ac:spMkLst>
            <pc:docMk/>
            <pc:sldMk cId="135055279" sldId="262"/>
            <ac:spMk id="2" creationId="{5F5C11A7-D6CD-42F1-B602-CF4F79677CBB}"/>
          </ac:spMkLst>
        </pc:spChg>
        <pc:spChg chg="del">
          <ac:chgData name="Felisha Tune" userId="2d4f74c5f6229c89" providerId="LiveId" clId="{A6F613A8-5315-473D-B9F2-A53FDE1CAE0E}" dt="2021-04-28T16:44:45.989" v="2156" actId="700"/>
          <ac:spMkLst>
            <pc:docMk/>
            <pc:sldMk cId="135055279" sldId="262"/>
            <ac:spMk id="3" creationId="{85CB6F3D-74AF-45DE-B8BC-299B78EBD525}"/>
          </ac:spMkLst>
        </pc:spChg>
        <pc:spChg chg="add mod">
          <ac:chgData name="Felisha Tune" userId="2d4f74c5f6229c89" providerId="LiveId" clId="{A6F613A8-5315-473D-B9F2-A53FDE1CAE0E}" dt="2021-04-28T16:49:52.795" v="2241" actId="26606"/>
          <ac:spMkLst>
            <pc:docMk/>
            <pc:sldMk cId="135055279" sldId="262"/>
            <ac:spMk id="4" creationId="{88C8D691-97E6-4636-B052-7C8AA2AED9F2}"/>
          </ac:spMkLst>
        </pc:spChg>
        <pc:spChg chg="add mod">
          <ac:chgData name="Felisha Tune" userId="2d4f74c5f6229c89" providerId="LiveId" clId="{A6F613A8-5315-473D-B9F2-A53FDE1CAE0E}" dt="2021-04-28T16:50:07.311" v="2242" actId="255"/>
          <ac:spMkLst>
            <pc:docMk/>
            <pc:sldMk cId="135055279" sldId="262"/>
            <ac:spMk id="5" creationId="{DA977999-3049-4590-9486-91887F97AACA}"/>
          </ac:spMkLst>
        </pc:spChg>
        <pc:spChg chg="add">
          <ac:chgData name="Felisha Tune" userId="2d4f74c5f6229c89" providerId="LiveId" clId="{A6F613A8-5315-473D-B9F2-A53FDE1CAE0E}" dt="2021-04-28T16:49:52.795" v="2241" actId="26606"/>
          <ac:spMkLst>
            <pc:docMk/>
            <pc:sldMk cId="135055279" sldId="262"/>
            <ac:spMk id="11" creationId="{9228552E-C8B1-4A80-8448-0787CE0FC704}"/>
          </ac:spMkLst>
        </pc:spChg>
        <pc:picChg chg="add">
          <ac:chgData name="Felisha Tune" userId="2d4f74c5f6229c89" providerId="LiveId" clId="{A6F613A8-5315-473D-B9F2-A53FDE1CAE0E}" dt="2021-04-28T16:49:52.795" v="2241" actId="26606"/>
          <ac:picMkLst>
            <pc:docMk/>
            <pc:sldMk cId="135055279" sldId="262"/>
            <ac:picMk id="7" creationId="{D352C1C8-E8C5-49C5-B67B-60A3CC625869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2EE30-1CC9-4FFC-B529-B85AA7F9E41A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78BAEEB-4161-41F5-BBC8-2AADC7BFBA5B}">
      <dgm:prSet/>
      <dgm:spPr/>
      <dgm:t>
        <a:bodyPr/>
        <a:lstStyle/>
        <a:p>
          <a:r>
            <a:rPr lang="en-US"/>
            <a:t>95% female</a:t>
          </a:r>
        </a:p>
      </dgm:t>
    </dgm:pt>
    <dgm:pt modelId="{79F0DD66-495B-4A48-9A06-4C23EEAEACBD}" type="parTrans" cxnId="{E1905130-55CB-4F1C-856E-B11ED93350EF}">
      <dgm:prSet/>
      <dgm:spPr/>
      <dgm:t>
        <a:bodyPr/>
        <a:lstStyle/>
        <a:p>
          <a:endParaRPr lang="en-US"/>
        </a:p>
      </dgm:t>
    </dgm:pt>
    <dgm:pt modelId="{5BCE9730-889C-47BB-B302-248E1AA9FEE3}" type="sibTrans" cxnId="{E1905130-55CB-4F1C-856E-B11ED93350EF}">
      <dgm:prSet/>
      <dgm:spPr/>
      <dgm:t>
        <a:bodyPr/>
        <a:lstStyle/>
        <a:p>
          <a:endParaRPr lang="en-US"/>
        </a:p>
      </dgm:t>
    </dgm:pt>
    <dgm:pt modelId="{03572CC0-B330-4700-96CE-837DCAB7ACDE}">
      <dgm:prSet/>
      <dgm:spPr/>
      <dgm:t>
        <a:bodyPr/>
        <a:lstStyle/>
        <a:p>
          <a:r>
            <a:rPr lang="en-US"/>
            <a:t>60% held a Bachelor of Science Nursing degree</a:t>
          </a:r>
        </a:p>
      </dgm:t>
    </dgm:pt>
    <dgm:pt modelId="{44B2E523-96C8-44D7-A0C8-0A7D1E9BCFF4}" type="parTrans" cxnId="{45C2566F-A0E5-4FB4-83A4-B83DD178C26E}">
      <dgm:prSet/>
      <dgm:spPr/>
      <dgm:t>
        <a:bodyPr/>
        <a:lstStyle/>
        <a:p>
          <a:endParaRPr lang="en-US"/>
        </a:p>
      </dgm:t>
    </dgm:pt>
    <dgm:pt modelId="{7C427886-4224-4EAF-9911-A027DF27415C}" type="sibTrans" cxnId="{45C2566F-A0E5-4FB4-83A4-B83DD178C26E}">
      <dgm:prSet/>
      <dgm:spPr/>
      <dgm:t>
        <a:bodyPr/>
        <a:lstStyle/>
        <a:p>
          <a:endParaRPr lang="en-US"/>
        </a:p>
      </dgm:t>
    </dgm:pt>
    <dgm:pt modelId="{FA906381-A8F0-4040-940B-FC2093B8DF7F}">
      <dgm:prSet/>
      <dgm:spPr/>
      <dgm:t>
        <a:bodyPr/>
        <a:lstStyle/>
        <a:p>
          <a:r>
            <a:rPr lang="en-US"/>
            <a:t>50% had 5-10 years of work experience</a:t>
          </a:r>
        </a:p>
      </dgm:t>
    </dgm:pt>
    <dgm:pt modelId="{0BF85212-A9EC-4937-9780-515989F338CB}" type="parTrans" cxnId="{7C3A617C-7687-480E-9C14-9254252DA1A3}">
      <dgm:prSet/>
      <dgm:spPr/>
      <dgm:t>
        <a:bodyPr/>
        <a:lstStyle/>
        <a:p>
          <a:endParaRPr lang="en-US"/>
        </a:p>
      </dgm:t>
    </dgm:pt>
    <dgm:pt modelId="{63725A8A-04A8-4B28-8DB6-5BF8032F1803}" type="sibTrans" cxnId="{7C3A617C-7687-480E-9C14-9254252DA1A3}">
      <dgm:prSet/>
      <dgm:spPr/>
      <dgm:t>
        <a:bodyPr/>
        <a:lstStyle/>
        <a:p>
          <a:endParaRPr lang="en-US"/>
        </a:p>
      </dgm:t>
    </dgm:pt>
    <dgm:pt modelId="{721A47AE-CA6E-4C2E-A247-3B9928EC65D6}">
      <dgm:prSet/>
      <dgm:spPr/>
      <dgm:t>
        <a:bodyPr/>
        <a:lstStyle/>
        <a:p>
          <a:r>
            <a:rPr lang="en-US"/>
            <a:t>57.5 % were employed as full-time staff nurses</a:t>
          </a:r>
        </a:p>
      </dgm:t>
    </dgm:pt>
    <dgm:pt modelId="{242C607A-4AEA-4ACC-A838-ABC0E7C5FA5D}" type="parTrans" cxnId="{6077A428-FDB4-4498-83D1-86139EE07BBE}">
      <dgm:prSet/>
      <dgm:spPr/>
      <dgm:t>
        <a:bodyPr/>
        <a:lstStyle/>
        <a:p>
          <a:endParaRPr lang="en-US"/>
        </a:p>
      </dgm:t>
    </dgm:pt>
    <dgm:pt modelId="{E807A0AD-0D76-416D-B287-8C4B9DF073F0}" type="sibTrans" cxnId="{6077A428-FDB4-4498-83D1-86139EE07BBE}">
      <dgm:prSet/>
      <dgm:spPr/>
      <dgm:t>
        <a:bodyPr/>
        <a:lstStyle/>
        <a:p>
          <a:endParaRPr lang="en-US"/>
        </a:p>
      </dgm:t>
    </dgm:pt>
    <dgm:pt modelId="{10FE769A-BE4B-4800-B017-EEB45DE0BAB8}" type="pres">
      <dgm:prSet presAssocID="{B0B2EE30-1CC9-4FFC-B529-B85AA7F9E41A}" presName="vert0" presStyleCnt="0">
        <dgm:presLayoutVars>
          <dgm:dir/>
          <dgm:animOne val="branch"/>
          <dgm:animLvl val="lvl"/>
        </dgm:presLayoutVars>
      </dgm:prSet>
      <dgm:spPr/>
    </dgm:pt>
    <dgm:pt modelId="{13A8261C-A21F-44C8-86BF-505E2323CE5D}" type="pres">
      <dgm:prSet presAssocID="{A78BAEEB-4161-41F5-BBC8-2AADC7BFBA5B}" presName="thickLine" presStyleLbl="alignNode1" presStyleIdx="0" presStyleCnt="4"/>
      <dgm:spPr/>
    </dgm:pt>
    <dgm:pt modelId="{41C17633-A247-4711-B2E6-05C33CD13004}" type="pres">
      <dgm:prSet presAssocID="{A78BAEEB-4161-41F5-BBC8-2AADC7BFBA5B}" presName="horz1" presStyleCnt="0"/>
      <dgm:spPr/>
    </dgm:pt>
    <dgm:pt modelId="{F246866D-6C57-4204-9F4B-85B59252849E}" type="pres">
      <dgm:prSet presAssocID="{A78BAEEB-4161-41F5-BBC8-2AADC7BFBA5B}" presName="tx1" presStyleLbl="revTx" presStyleIdx="0" presStyleCnt="4"/>
      <dgm:spPr/>
    </dgm:pt>
    <dgm:pt modelId="{D5DF4CF8-4B12-4C53-8B8E-968E1F5E626F}" type="pres">
      <dgm:prSet presAssocID="{A78BAEEB-4161-41F5-BBC8-2AADC7BFBA5B}" presName="vert1" presStyleCnt="0"/>
      <dgm:spPr/>
    </dgm:pt>
    <dgm:pt modelId="{08502A79-2FAE-4761-A81E-93828C41AE98}" type="pres">
      <dgm:prSet presAssocID="{03572CC0-B330-4700-96CE-837DCAB7ACDE}" presName="thickLine" presStyleLbl="alignNode1" presStyleIdx="1" presStyleCnt="4"/>
      <dgm:spPr/>
    </dgm:pt>
    <dgm:pt modelId="{8C3D40CA-DBA2-42C0-B150-7BB4E77FF367}" type="pres">
      <dgm:prSet presAssocID="{03572CC0-B330-4700-96CE-837DCAB7ACDE}" presName="horz1" presStyleCnt="0"/>
      <dgm:spPr/>
    </dgm:pt>
    <dgm:pt modelId="{92C76B71-7A52-4124-9308-61B5AB04AE52}" type="pres">
      <dgm:prSet presAssocID="{03572CC0-B330-4700-96CE-837DCAB7ACDE}" presName="tx1" presStyleLbl="revTx" presStyleIdx="1" presStyleCnt="4"/>
      <dgm:spPr/>
    </dgm:pt>
    <dgm:pt modelId="{68755B00-57CA-4330-9546-A2BA21E4473E}" type="pres">
      <dgm:prSet presAssocID="{03572CC0-B330-4700-96CE-837DCAB7ACDE}" presName="vert1" presStyleCnt="0"/>
      <dgm:spPr/>
    </dgm:pt>
    <dgm:pt modelId="{A41B0745-3FD0-4880-97BE-7A9B671D6505}" type="pres">
      <dgm:prSet presAssocID="{FA906381-A8F0-4040-940B-FC2093B8DF7F}" presName="thickLine" presStyleLbl="alignNode1" presStyleIdx="2" presStyleCnt="4"/>
      <dgm:spPr/>
    </dgm:pt>
    <dgm:pt modelId="{D9A4D72E-E879-4F4F-BDFC-47A3EA5BFA29}" type="pres">
      <dgm:prSet presAssocID="{FA906381-A8F0-4040-940B-FC2093B8DF7F}" presName="horz1" presStyleCnt="0"/>
      <dgm:spPr/>
    </dgm:pt>
    <dgm:pt modelId="{D37A098B-1E7B-44C2-B187-02DB456B3035}" type="pres">
      <dgm:prSet presAssocID="{FA906381-A8F0-4040-940B-FC2093B8DF7F}" presName="tx1" presStyleLbl="revTx" presStyleIdx="2" presStyleCnt="4"/>
      <dgm:spPr/>
    </dgm:pt>
    <dgm:pt modelId="{760F8C04-4D66-44A3-BE7E-25A296A7303C}" type="pres">
      <dgm:prSet presAssocID="{FA906381-A8F0-4040-940B-FC2093B8DF7F}" presName="vert1" presStyleCnt="0"/>
      <dgm:spPr/>
    </dgm:pt>
    <dgm:pt modelId="{70C40B43-886D-44F5-81EA-47B2A533C17B}" type="pres">
      <dgm:prSet presAssocID="{721A47AE-CA6E-4C2E-A247-3B9928EC65D6}" presName="thickLine" presStyleLbl="alignNode1" presStyleIdx="3" presStyleCnt="4"/>
      <dgm:spPr/>
    </dgm:pt>
    <dgm:pt modelId="{0D2885AB-0F24-411A-A510-03628988AD0D}" type="pres">
      <dgm:prSet presAssocID="{721A47AE-CA6E-4C2E-A247-3B9928EC65D6}" presName="horz1" presStyleCnt="0"/>
      <dgm:spPr/>
    </dgm:pt>
    <dgm:pt modelId="{994F8701-53D0-4975-B656-3203DE2B7158}" type="pres">
      <dgm:prSet presAssocID="{721A47AE-CA6E-4C2E-A247-3B9928EC65D6}" presName="tx1" presStyleLbl="revTx" presStyleIdx="3" presStyleCnt="4"/>
      <dgm:spPr/>
    </dgm:pt>
    <dgm:pt modelId="{994621F4-A404-43C5-AFA6-B344C728247F}" type="pres">
      <dgm:prSet presAssocID="{721A47AE-CA6E-4C2E-A247-3B9928EC65D6}" presName="vert1" presStyleCnt="0"/>
      <dgm:spPr/>
    </dgm:pt>
  </dgm:ptLst>
  <dgm:cxnLst>
    <dgm:cxn modelId="{ADFD9104-C48F-46B8-8A5C-47BDC5F20230}" type="presOf" srcId="{FA906381-A8F0-4040-940B-FC2093B8DF7F}" destId="{D37A098B-1E7B-44C2-B187-02DB456B3035}" srcOrd="0" destOrd="0" presId="urn:microsoft.com/office/officeart/2008/layout/LinedList"/>
    <dgm:cxn modelId="{6077A428-FDB4-4498-83D1-86139EE07BBE}" srcId="{B0B2EE30-1CC9-4FFC-B529-B85AA7F9E41A}" destId="{721A47AE-CA6E-4C2E-A247-3B9928EC65D6}" srcOrd="3" destOrd="0" parTransId="{242C607A-4AEA-4ACC-A838-ABC0E7C5FA5D}" sibTransId="{E807A0AD-0D76-416D-B287-8C4B9DF073F0}"/>
    <dgm:cxn modelId="{E1905130-55CB-4F1C-856E-B11ED93350EF}" srcId="{B0B2EE30-1CC9-4FFC-B529-B85AA7F9E41A}" destId="{A78BAEEB-4161-41F5-BBC8-2AADC7BFBA5B}" srcOrd="0" destOrd="0" parTransId="{79F0DD66-495B-4A48-9A06-4C23EEAEACBD}" sibTransId="{5BCE9730-889C-47BB-B302-248E1AA9FEE3}"/>
    <dgm:cxn modelId="{07F1CC30-D789-43E7-9037-90601D6C3877}" type="presOf" srcId="{721A47AE-CA6E-4C2E-A247-3B9928EC65D6}" destId="{994F8701-53D0-4975-B656-3203DE2B7158}" srcOrd="0" destOrd="0" presId="urn:microsoft.com/office/officeart/2008/layout/LinedList"/>
    <dgm:cxn modelId="{45C2566F-A0E5-4FB4-83A4-B83DD178C26E}" srcId="{B0B2EE30-1CC9-4FFC-B529-B85AA7F9E41A}" destId="{03572CC0-B330-4700-96CE-837DCAB7ACDE}" srcOrd="1" destOrd="0" parTransId="{44B2E523-96C8-44D7-A0C8-0A7D1E9BCFF4}" sibTransId="{7C427886-4224-4EAF-9911-A027DF27415C}"/>
    <dgm:cxn modelId="{44EE8B74-ADF8-4201-9E34-093B190A3C42}" type="presOf" srcId="{A78BAEEB-4161-41F5-BBC8-2AADC7BFBA5B}" destId="{F246866D-6C57-4204-9F4B-85B59252849E}" srcOrd="0" destOrd="0" presId="urn:microsoft.com/office/officeart/2008/layout/LinedList"/>
    <dgm:cxn modelId="{7C3A617C-7687-480E-9C14-9254252DA1A3}" srcId="{B0B2EE30-1CC9-4FFC-B529-B85AA7F9E41A}" destId="{FA906381-A8F0-4040-940B-FC2093B8DF7F}" srcOrd="2" destOrd="0" parTransId="{0BF85212-A9EC-4937-9780-515989F338CB}" sibTransId="{63725A8A-04A8-4B28-8DB6-5BF8032F1803}"/>
    <dgm:cxn modelId="{B38760BA-EEBF-4761-B2CB-2547F98078A5}" type="presOf" srcId="{03572CC0-B330-4700-96CE-837DCAB7ACDE}" destId="{92C76B71-7A52-4124-9308-61B5AB04AE52}" srcOrd="0" destOrd="0" presId="urn:microsoft.com/office/officeart/2008/layout/LinedList"/>
    <dgm:cxn modelId="{3ED03ED1-3376-4DB5-A425-BC144A4749BA}" type="presOf" srcId="{B0B2EE30-1CC9-4FFC-B529-B85AA7F9E41A}" destId="{10FE769A-BE4B-4800-B017-EEB45DE0BAB8}" srcOrd="0" destOrd="0" presId="urn:microsoft.com/office/officeart/2008/layout/LinedList"/>
    <dgm:cxn modelId="{DBD7328B-3CEC-43DB-B956-CDFD8AAAE797}" type="presParOf" srcId="{10FE769A-BE4B-4800-B017-EEB45DE0BAB8}" destId="{13A8261C-A21F-44C8-86BF-505E2323CE5D}" srcOrd="0" destOrd="0" presId="urn:microsoft.com/office/officeart/2008/layout/LinedList"/>
    <dgm:cxn modelId="{D990885D-0B09-4EC1-8693-090872012C9A}" type="presParOf" srcId="{10FE769A-BE4B-4800-B017-EEB45DE0BAB8}" destId="{41C17633-A247-4711-B2E6-05C33CD13004}" srcOrd="1" destOrd="0" presId="urn:microsoft.com/office/officeart/2008/layout/LinedList"/>
    <dgm:cxn modelId="{318D52BE-F86C-4479-9FB1-F1E46F15B143}" type="presParOf" srcId="{41C17633-A247-4711-B2E6-05C33CD13004}" destId="{F246866D-6C57-4204-9F4B-85B59252849E}" srcOrd="0" destOrd="0" presId="urn:microsoft.com/office/officeart/2008/layout/LinedList"/>
    <dgm:cxn modelId="{ED668655-CC09-47EE-8033-2F83CF738246}" type="presParOf" srcId="{41C17633-A247-4711-B2E6-05C33CD13004}" destId="{D5DF4CF8-4B12-4C53-8B8E-968E1F5E626F}" srcOrd="1" destOrd="0" presId="urn:microsoft.com/office/officeart/2008/layout/LinedList"/>
    <dgm:cxn modelId="{D01BD3EA-01A5-45D0-A518-4D6B5C46EF58}" type="presParOf" srcId="{10FE769A-BE4B-4800-B017-EEB45DE0BAB8}" destId="{08502A79-2FAE-4761-A81E-93828C41AE98}" srcOrd="2" destOrd="0" presId="urn:microsoft.com/office/officeart/2008/layout/LinedList"/>
    <dgm:cxn modelId="{E9E62C39-3E66-46BC-90B1-8540360AF215}" type="presParOf" srcId="{10FE769A-BE4B-4800-B017-EEB45DE0BAB8}" destId="{8C3D40CA-DBA2-42C0-B150-7BB4E77FF367}" srcOrd="3" destOrd="0" presId="urn:microsoft.com/office/officeart/2008/layout/LinedList"/>
    <dgm:cxn modelId="{3DDE2732-821B-4C29-9E67-E68D17554657}" type="presParOf" srcId="{8C3D40CA-DBA2-42C0-B150-7BB4E77FF367}" destId="{92C76B71-7A52-4124-9308-61B5AB04AE52}" srcOrd="0" destOrd="0" presId="urn:microsoft.com/office/officeart/2008/layout/LinedList"/>
    <dgm:cxn modelId="{33BACE9B-2CC0-4748-AB63-70B220BDB7B2}" type="presParOf" srcId="{8C3D40CA-DBA2-42C0-B150-7BB4E77FF367}" destId="{68755B00-57CA-4330-9546-A2BA21E4473E}" srcOrd="1" destOrd="0" presId="urn:microsoft.com/office/officeart/2008/layout/LinedList"/>
    <dgm:cxn modelId="{A7079026-6C3F-4770-9C53-5B610CBA28CA}" type="presParOf" srcId="{10FE769A-BE4B-4800-B017-EEB45DE0BAB8}" destId="{A41B0745-3FD0-4880-97BE-7A9B671D6505}" srcOrd="4" destOrd="0" presId="urn:microsoft.com/office/officeart/2008/layout/LinedList"/>
    <dgm:cxn modelId="{0207253A-8D68-446D-A5E4-59E2AB090C43}" type="presParOf" srcId="{10FE769A-BE4B-4800-B017-EEB45DE0BAB8}" destId="{D9A4D72E-E879-4F4F-BDFC-47A3EA5BFA29}" srcOrd="5" destOrd="0" presId="urn:microsoft.com/office/officeart/2008/layout/LinedList"/>
    <dgm:cxn modelId="{B388C61E-3F75-4310-A4E6-AB4D2FD027F4}" type="presParOf" srcId="{D9A4D72E-E879-4F4F-BDFC-47A3EA5BFA29}" destId="{D37A098B-1E7B-44C2-B187-02DB456B3035}" srcOrd="0" destOrd="0" presId="urn:microsoft.com/office/officeart/2008/layout/LinedList"/>
    <dgm:cxn modelId="{347EA18E-570A-4D68-8B54-EE220C2A3223}" type="presParOf" srcId="{D9A4D72E-E879-4F4F-BDFC-47A3EA5BFA29}" destId="{760F8C04-4D66-44A3-BE7E-25A296A7303C}" srcOrd="1" destOrd="0" presId="urn:microsoft.com/office/officeart/2008/layout/LinedList"/>
    <dgm:cxn modelId="{6F4694EE-3055-43B1-A531-14AF0A58F805}" type="presParOf" srcId="{10FE769A-BE4B-4800-B017-EEB45DE0BAB8}" destId="{70C40B43-886D-44F5-81EA-47B2A533C17B}" srcOrd="6" destOrd="0" presId="urn:microsoft.com/office/officeart/2008/layout/LinedList"/>
    <dgm:cxn modelId="{AA2E48C0-825B-439F-9B72-C0836871AD6A}" type="presParOf" srcId="{10FE769A-BE4B-4800-B017-EEB45DE0BAB8}" destId="{0D2885AB-0F24-411A-A510-03628988AD0D}" srcOrd="7" destOrd="0" presId="urn:microsoft.com/office/officeart/2008/layout/LinedList"/>
    <dgm:cxn modelId="{38516E59-2E4A-49E5-A5E2-F691F9F7D83C}" type="presParOf" srcId="{0D2885AB-0F24-411A-A510-03628988AD0D}" destId="{994F8701-53D0-4975-B656-3203DE2B7158}" srcOrd="0" destOrd="0" presId="urn:microsoft.com/office/officeart/2008/layout/LinedList"/>
    <dgm:cxn modelId="{308C31DC-3AAB-4909-84DA-D2BA14ABD7A5}" type="presParOf" srcId="{0D2885AB-0F24-411A-A510-03628988AD0D}" destId="{994621F4-A404-43C5-AFA6-B344C728247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7A8E9C-8983-42CE-82AF-E787576F30A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391DE19-BD69-4204-86FF-F2B0ECBEE1B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Emotional exhaustion- the feeling of not being able to give anything to others on an emotional level</a:t>
          </a:r>
        </a:p>
      </dgm:t>
    </dgm:pt>
    <dgm:pt modelId="{1C84E45B-AACE-4474-8CC5-1459274F19A8}" type="parTrans" cxnId="{F86E33E1-0ABF-492E-A933-D322F633EAEF}">
      <dgm:prSet/>
      <dgm:spPr/>
      <dgm:t>
        <a:bodyPr/>
        <a:lstStyle/>
        <a:p>
          <a:endParaRPr lang="en-US"/>
        </a:p>
      </dgm:t>
    </dgm:pt>
    <dgm:pt modelId="{B5977382-0AE0-4E98-AFBC-40C3C0B33555}" type="sibTrans" cxnId="{F86E33E1-0ABF-492E-A933-D322F633EAEF}">
      <dgm:prSet/>
      <dgm:spPr/>
      <dgm:t>
        <a:bodyPr/>
        <a:lstStyle/>
        <a:p>
          <a:endParaRPr lang="en-US"/>
        </a:p>
      </dgm:t>
    </dgm:pt>
    <dgm:pt modelId="{49A6BACB-5A69-4F31-BA2C-B3B36083F48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Personal accomplishment- a negative work-related self-evaluation</a:t>
          </a:r>
        </a:p>
      </dgm:t>
    </dgm:pt>
    <dgm:pt modelId="{8DC94050-7AFA-4DB8-ADBD-2D053F74B259}" type="parTrans" cxnId="{DAC1CBFA-34FD-4EEC-B90C-D4B2B651FFA0}">
      <dgm:prSet/>
      <dgm:spPr/>
      <dgm:t>
        <a:bodyPr/>
        <a:lstStyle/>
        <a:p>
          <a:endParaRPr lang="en-US"/>
        </a:p>
      </dgm:t>
    </dgm:pt>
    <dgm:pt modelId="{8AFE099C-0C56-4BE0-9274-9C63FE7B50A7}" type="sibTrans" cxnId="{DAC1CBFA-34FD-4EEC-B90C-D4B2B651FFA0}">
      <dgm:prSet/>
      <dgm:spPr/>
      <dgm:t>
        <a:bodyPr/>
        <a:lstStyle/>
        <a:p>
          <a:endParaRPr lang="en-US"/>
        </a:p>
      </dgm:t>
    </dgm:pt>
    <dgm:pt modelId="{8F9AA286-19A3-468D-B7E7-2D71B57EA2E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Depersonalization- an excessively detached attitude towards patients and low personal accomplishment/a negative work-related self-evaluation</a:t>
          </a:r>
        </a:p>
      </dgm:t>
    </dgm:pt>
    <dgm:pt modelId="{ECB36852-7C13-44F2-95A2-89D34BF8C712}" type="parTrans" cxnId="{50AFC22B-DE89-4A55-A005-FF2E532D8CA1}">
      <dgm:prSet/>
      <dgm:spPr/>
      <dgm:t>
        <a:bodyPr/>
        <a:lstStyle/>
        <a:p>
          <a:endParaRPr lang="en-US"/>
        </a:p>
      </dgm:t>
    </dgm:pt>
    <dgm:pt modelId="{E3F2FB1C-8AAC-4C91-A2B4-723EA1D42162}" type="sibTrans" cxnId="{50AFC22B-DE89-4A55-A005-FF2E532D8CA1}">
      <dgm:prSet/>
      <dgm:spPr/>
      <dgm:t>
        <a:bodyPr/>
        <a:lstStyle/>
        <a:p>
          <a:endParaRPr lang="en-US"/>
        </a:p>
      </dgm:t>
    </dgm:pt>
    <dgm:pt modelId="{BD4D3711-B0C3-4061-8C33-40BD093F2E29}" type="pres">
      <dgm:prSet presAssocID="{CD7A8E9C-8983-42CE-82AF-E787576F30A8}" presName="root" presStyleCnt="0">
        <dgm:presLayoutVars>
          <dgm:dir/>
          <dgm:resizeHandles val="exact"/>
        </dgm:presLayoutVars>
      </dgm:prSet>
      <dgm:spPr/>
    </dgm:pt>
    <dgm:pt modelId="{BBC8CA8B-DD3C-4115-8BB5-44B680C232EF}" type="pres">
      <dgm:prSet presAssocID="{7391DE19-BD69-4204-86FF-F2B0ECBEE1B8}" presName="compNode" presStyleCnt="0"/>
      <dgm:spPr/>
    </dgm:pt>
    <dgm:pt modelId="{FA0DB81F-9EB8-4D0E-8B15-7F0AE787A829}" type="pres">
      <dgm:prSet presAssocID="{7391DE19-BD69-4204-86FF-F2B0ECBEE1B8}" presName="bgRect" presStyleLbl="bgShp" presStyleIdx="0" presStyleCnt="3"/>
      <dgm:spPr/>
    </dgm:pt>
    <dgm:pt modelId="{7879114C-4DAA-4E53-A383-D711A1E2BEB6}" type="pres">
      <dgm:prSet presAssocID="{7391DE19-BD69-4204-86FF-F2B0ECBEE1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ry Face with No Fill"/>
        </a:ext>
      </dgm:extLst>
    </dgm:pt>
    <dgm:pt modelId="{B2275292-125A-4A23-A549-109472A65334}" type="pres">
      <dgm:prSet presAssocID="{7391DE19-BD69-4204-86FF-F2B0ECBEE1B8}" presName="spaceRect" presStyleCnt="0"/>
      <dgm:spPr/>
    </dgm:pt>
    <dgm:pt modelId="{85F53406-E465-4B4A-BB13-8FA64E17E191}" type="pres">
      <dgm:prSet presAssocID="{7391DE19-BD69-4204-86FF-F2B0ECBEE1B8}" presName="parTx" presStyleLbl="revTx" presStyleIdx="0" presStyleCnt="3">
        <dgm:presLayoutVars>
          <dgm:chMax val="0"/>
          <dgm:chPref val="0"/>
        </dgm:presLayoutVars>
      </dgm:prSet>
      <dgm:spPr/>
    </dgm:pt>
    <dgm:pt modelId="{6D9D07C6-4752-4EBE-87FA-236EADBA99E0}" type="pres">
      <dgm:prSet presAssocID="{B5977382-0AE0-4E98-AFBC-40C3C0B33555}" presName="sibTrans" presStyleCnt="0"/>
      <dgm:spPr/>
    </dgm:pt>
    <dgm:pt modelId="{8940C35E-7671-4955-B461-C77E6AA83C01}" type="pres">
      <dgm:prSet presAssocID="{49A6BACB-5A69-4F31-BA2C-B3B36083F486}" presName="compNode" presStyleCnt="0"/>
      <dgm:spPr/>
    </dgm:pt>
    <dgm:pt modelId="{7CF0097A-74FF-4E16-8B9D-3C68276E5601}" type="pres">
      <dgm:prSet presAssocID="{49A6BACB-5A69-4F31-BA2C-B3B36083F486}" presName="bgRect" presStyleLbl="bgShp" presStyleIdx="1" presStyleCnt="3"/>
      <dgm:spPr/>
    </dgm:pt>
    <dgm:pt modelId="{277C0398-247D-466B-8971-57623852C060}" type="pres">
      <dgm:prSet presAssocID="{49A6BACB-5A69-4F31-BA2C-B3B36083F48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al"/>
        </a:ext>
      </dgm:extLst>
    </dgm:pt>
    <dgm:pt modelId="{D86254BA-A2DC-4CB9-AE29-6816456A4DAA}" type="pres">
      <dgm:prSet presAssocID="{49A6BACB-5A69-4F31-BA2C-B3B36083F486}" presName="spaceRect" presStyleCnt="0"/>
      <dgm:spPr/>
    </dgm:pt>
    <dgm:pt modelId="{91E7C399-F18E-40BF-8F41-2AE12AB3AA79}" type="pres">
      <dgm:prSet presAssocID="{49A6BACB-5A69-4F31-BA2C-B3B36083F486}" presName="parTx" presStyleLbl="revTx" presStyleIdx="1" presStyleCnt="3">
        <dgm:presLayoutVars>
          <dgm:chMax val="0"/>
          <dgm:chPref val="0"/>
        </dgm:presLayoutVars>
      </dgm:prSet>
      <dgm:spPr/>
    </dgm:pt>
    <dgm:pt modelId="{FB1A43CE-DAC9-4E92-B558-3EB6CD8D8771}" type="pres">
      <dgm:prSet presAssocID="{8AFE099C-0C56-4BE0-9274-9C63FE7B50A7}" presName="sibTrans" presStyleCnt="0"/>
      <dgm:spPr/>
    </dgm:pt>
    <dgm:pt modelId="{3740C9F7-B4D7-4450-ADED-F277298224DC}" type="pres">
      <dgm:prSet presAssocID="{8F9AA286-19A3-468D-B7E7-2D71B57EA2E9}" presName="compNode" presStyleCnt="0"/>
      <dgm:spPr/>
    </dgm:pt>
    <dgm:pt modelId="{DE218317-87D0-45A6-B1D0-38EB1B769733}" type="pres">
      <dgm:prSet presAssocID="{8F9AA286-19A3-468D-B7E7-2D71B57EA2E9}" presName="bgRect" presStyleLbl="bgShp" presStyleIdx="2" presStyleCnt="3"/>
      <dgm:spPr/>
    </dgm:pt>
    <dgm:pt modelId="{9832FF78-C08E-4D9F-9FC5-80539A1A72FD}" type="pres">
      <dgm:prSet presAssocID="{8F9AA286-19A3-468D-B7E7-2D71B57EA2E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ried Face with No Fill"/>
        </a:ext>
      </dgm:extLst>
    </dgm:pt>
    <dgm:pt modelId="{3577E329-70C6-4790-B39E-79AD6D24F176}" type="pres">
      <dgm:prSet presAssocID="{8F9AA286-19A3-468D-B7E7-2D71B57EA2E9}" presName="spaceRect" presStyleCnt="0"/>
      <dgm:spPr/>
    </dgm:pt>
    <dgm:pt modelId="{2E076066-B8D1-4830-9ABF-68E07F03590F}" type="pres">
      <dgm:prSet presAssocID="{8F9AA286-19A3-468D-B7E7-2D71B57EA2E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0AFC22B-DE89-4A55-A005-FF2E532D8CA1}" srcId="{CD7A8E9C-8983-42CE-82AF-E787576F30A8}" destId="{8F9AA286-19A3-468D-B7E7-2D71B57EA2E9}" srcOrd="2" destOrd="0" parTransId="{ECB36852-7C13-44F2-95A2-89D34BF8C712}" sibTransId="{E3F2FB1C-8AAC-4C91-A2B4-723EA1D42162}"/>
    <dgm:cxn modelId="{A183DD65-FBA2-42DC-AD2C-134F277AE988}" type="presOf" srcId="{49A6BACB-5A69-4F31-BA2C-B3B36083F486}" destId="{91E7C399-F18E-40BF-8F41-2AE12AB3AA79}" srcOrd="0" destOrd="0" presId="urn:microsoft.com/office/officeart/2018/2/layout/IconVerticalSolidList"/>
    <dgm:cxn modelId="{D59F2B98-45CF-4E6D-A80C-E7D8331F0844}" type="presOf" srcId="{CD7A8E9C-8983-42CE-82AF-E787576F30A8}" destId="{BD4D3711-B0C3-4061-8C33-40BD093F2E29}" srcOrd="0" destOrd="0" presId="urn:microsoft.com/office/officeart/2018/2/layout/IconVerticalSolidList"/>
    <dgm:cxn modelId="{E91DEDB3-23F3-443E-AE93-73BA37614D99}" type="presOf" srcId="{8F9AA286-19A3-468D-B7E7-2D71B57EA2E9}" destId="{2E076066-B8D1-4830-9ABF-68E07F03590F}" srcOrd="0" destOrd="0" presId="urn:microsoft.com/office/officeart/2018/2/layout/IconVerticalSolidList"/>
    <dgm:cxn modelId="{F86E33E1-0ABF-492E-A933-D322F633EAEF}" srcId="{CD7A8E9C-8983-42CE-82AF-E787576F30A8}" destId="{7391DE19-BD69-4204-86FF-F2B0ECBEE1B8}" srcOrd="0" destOrd="0" parTransId="{1C84E45B-AACE-4474-8CC5-1459274F19A8}" sibTransId="{B5977382-0AE0-4E98-AFBC-40C3C0B33555}"/>
    <dgm:cxn modelId="{DAC1CBFA-34FD-4EEC-B90C-D4B2B651FFA0}" srcId="{CD7A8E9C-8983-42CE-82AF-E787576F30A8}" destId="{49A6BACB-5A69-4F31-BA2C-B3B36083F486}" srcOrd="1" destOrd="0" parTransId="{8DC94050-7AFA-4DB8-ADBD-2D053F74B259}" sibTransId="{8AFE099C-0C56-4BE0-9274-9C63FE7B50A7}"/>
    <dgm:cxn modelId="{ACAA25FB-11EE-4AEB-BEF9-4E637C0A39FC}" type="presOf" srcId="{7391DE19-BD69-4204-86FF-F2B0ECBEE1B8}" destId="{85F53406-E465-4B4A-BB13-8FA64E17E191}" srcOrd="0" destOrd="0" presId="urn:microsoft.com/office/officeart/2018/2/layout/IconVerticalSolidList"/>
    <dgm:cxn modelId="{AC21D8D1-EA8A-4701-9DDE-14F20B7C9E9D}" type="presParOf" srcId="{BD4D3711-B0C3-4061-8C33-40BD093F2E29}" destId="{BBC8CA8B-DD3C-4115-8BB5-44B680C232EF}" srcOrd="0" destOrd="0" presId="urn:microsoft.com/office/officeart/2018/2/layout/IconVerticalSolidList"/>
    <dgm:cxn modelId="{88E0BAD0-402C-4384-9E12-BF5BE537B6B9}" type="presParOf" srcId="{BBC8CA8B-DD3C-4115-8BB5-44B680C232EF}" destId="{FA0DB81F-9EB8-4D0E-8B15-7F0AE787A829}" srcOrd="0" destOrd="0" presId="urn:microsoft.com/office/officeart/2018/2/layout/IconVerticalSolidList"/>
    <dgm:cxn modelId="{D81A1EBD-3AF0-4602-8E09-C4E6FC7EA76D}" type="presParOf" srcId="{BBC8CA8B-DD3C-4115-8BB5-44B680C232EF}" destId="{7879114C-4DAA-4E53-A383-D711A1E2BEB6}" srcOrd="1" destOrd="0" presId="urn:microsoft.com/office/officeart/2018/2/layout/IconVerticalSolidList"/>
    <dgm:cxn modelId="{2661544F-BFC9-4F09-9C83-CDE91E8FD7D2}" type="presParOf" srcId="{BBC8CA8B-DD3C-4115-8BB5-44B680C232EF}" destId="{B2275292-125A-4A23-A549-109472A65334}" srcOrd="2" destOrd="0" presId="urn:microsoft.com/office/officeart/2018/2/layout/IconVerticalSolidList"/>
    <dgm:cxn modelId="{607DBB6C-A3F0-4355-B85C-46EFBFEA031A}" type="presParOf" srcId="{BBC8CA8B-DD3C-4115-8BB5-44B680C232EF}" destId="{85F53406-E465-4B4A-BB13-8FA64E17E191}" srcOrd="3" destOrd="0" presId="urn:microsoft.com/office/officeart/2018/2/layout/IconVerticalSolidList"/>
    <dgm:cxn modelId="{79E97E8C-0DBA-4602-917D-092B74C4F8F9}" type="presParOf" srcId="{BD4D3711-B0C3-4061-8C33-40BD093F2E29}" destId="{6D9D07C6-4752-4EBE-87FA-236EADBA99E0}" srcOrd="1" destOrd="0" presId="urn:microsoft.com/office/officeart/2018/2/layout/IconVerticalSolidList"/>
    <dgm:cxn modelId="{8295B757-BB4C-40F1-9484-853AF29AEE26}" type="presParOf" srcId="{BD4D3711-B0C3-4061-8C33-40BD093F2E29}" destId="{8940C35E-7671-4955-B461-C77E6AA83C01}" srcOrd="2" destOrd="0" presId="urn:microsoft.com/office/officeart/2018/2/layout/IconVerticalSolidList"/>
    <dgm:cxn modelId="{59DCD7F9-2D49-436B-B4E2-64DC63D446C3}" type="presParOf" srcId="{8940C35E-7671-4955-B461-C77E6AA83C01}" destId="{7CF0097A-74FF-4E16-8B9D-3C68276E5601}" srcOrd="0" destOrd="0" presId="urn:microsoft.com/office/officeart/2018/2/layout/IconVerticalSolidList"/>
    <dgm:cxn modelId="{A2AE347E-BE5A-4ABD-96E2-EE709FA998DE}" type="presParOf" srcId="{8940C35E-7671-4955-B461-C77E6AA83C01}" destId="{277C0398-247D-466B-8971-57623852C060}" srcOrd="1" destOrd="0" presId="urn:microsoft.com/office/officeart/2018/2/layout/IconVerticalSolidList"/>
    <dgm:cxn modelId="{5B58CEEB-0183-4B06-B7AA-B1058D34FC53}" type="presParOf" srcId="{8940C35E-7671-4955-B461-C77E6AA83C01}" destId="{D86254BA-A2DC-4CB9-AE29-6816456A4DAA}" srcOrd="2" destOrd="0" presId="urn:microsoft.com/office/officeart/2018/2/layout/IconVerticalSolidList"/>
    <dgm:cxn modelId="{279FB659-7603-45CD-AC2F-FD387FCAC53D}" type="presParOf" srcId="{8940C35E-7671-4955-B461-C77E6AA83C01}" destId="{91E7C399-F18E-40BF-8F41-2AE12AB3AA79}" srcOrd="3" destOrd="0" presId="urn:microsoft.com/office/officeart/2018/2/layout/IconVerticalSolidList"/>
    <dgm:cxn modelId="{3CA8F35A-A452-4673-B59B-32C854899F7E}" type="presParOf" srcId="{BD4D3711-B0C3-4061-8C33-40BD093F2E29}" destId="{FB1A43CE-DAC9-4E92-B558-3EB6CD8D8771}" srcOrd="3" destOrd="0" presId="urn:microsoft.com/office/officeart/2018/2/layout/IconVerticalSolidList"/>
    <dgm:cxn modelId="{00B27977-F304-4A9E-88B7-9F4EB646DB62}" type="presParOf" srcId="{BD4D3711-B0C3-4061-8C33-40BD093F2E29}" destId="{3740C9F7-B4D7-4450-ADED-F277298224DC}" srcOrd="4" destOrd="0" presId="urn:microsoft.com/office/officeart/2018/2/layout/IconVerticalSolidList"/>
    <dgm:cxn modelId="{6A26F1BF-583C-4555-A8B7-EA31A303984D}" type="presParOf" srcId="{3740C9F7-B4D7-4450-ADED-F277298224DC}" destId="{DE218317-87D0-45A6-B1D0-38EB1B769733}" srcOrd="0" destOrd="0" presId="urn:microsoft.com/office/officeart/2018/2/layout/IconVerticalSolidList"/>
    <dgm:cxn modelId="{A9F6F3BD-6EBB-4A06-92B1-ED9F8FD4BCCB}" type="presParOf" srcId="{3740C9F7-B4D7-4450-ADED-F277298224DC}" destId="{9832FF78-C08E-4D9F-9FC5-80539A1A72FD}" srcOrd="1" destOrd="0" presId="urn:microsoft.com/office/officeart/2018/2/layout/IconVerticalSolidList"/>
    <dgm:cxn modelId="{CF6B0DE6-BFFA-4744-B848-38A6050AE087}" type="presParOf" srcId="{3740C9F7-B4D7-4450-ADED-F277298224DC}" destId="{3577E329-70C6-4790-B39E-79AD6D24F176}" srcOrd="2" destOrd="0" presId="urn:microsoft.com/office/officeart/2018/2/layout/IconVerticalSolidList"/>
    <dgm:cxn modelId="{1E6E5039-EE22-4322-8939-5D2CF22E7693}" type="presParOf" srcId="{3740C9F7-B4D7-4450-ADED-F277298224DC}" destId="{2E076066-B8D1-4830-9ABF-68E07F0359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8261C-A21F-44C8-86BF-505E2323CE5D}">
      <dsp:nvSpPr>
        <dsp:cNvPr id="0" name=""/>
        <dsp:cNvSpPr/>
      </dsp:nvSpPr>
      <dsp:spPr>
        <a:xfrm>
          <a:off x="0" y="0"/>
          <a:ext cx="716101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46866D-6C57-4204-9F4B-85B59252849E}">
      <dsp:nvSpPr>
        <dsp:cNvPr id="0" name=""/>
        <dsp:cNvSpPr/>
      </dsp:nvSpPr>
      <dsp:spPr>
        <a:xfrm>
          <a:off x="0" y="0"/>
          <a:ext cx="7161017" cy="103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95% female</a:t>
          </a:r>
        </a:p>
      </dsp:txBody>
      <dsp:txXfrm>
        <a:off x="0" y="0"/>
        <a:ext cx="7161017" cy="1038590"/>
      </dsp:txXfrm>
    </dsp:sp>
    <dsp:sp modelId="{08502A79-2FAE-4761-A81E-93828C41AE98}">
      <dsp:nvSpPr>
        <dsp:cNvPr id="0" name=""/>
        <dsp:cNvSpPr/>
      </dsp:nvSpPr>
      <dsp:spPr>
        <a:xfrm>
          <a:off x="0" y="1038590"/>
          <a:ext cx="7161017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C76B71-7A52-4124-9308-61B5AB04AE52}">
      <dsp:nvSpPr>
        <dsp:cNvPr id="0" name=""/>
        <dsp:cNvSpPr/>
      </dsp:nvSpPr>
      <dsp:spPr>
        <a:xfrm>
          <a:off x="0" y="1038590"/>
          <a:ext cx="7161017" cy="103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60% held a Bachelor of Science Nursing degree</a:t>
          </a:r>
        </a:p>
      </dsp:txBody>
      <dsp:txXfrm>
        <a:off x="0" y="1038590"/>
        <a:ext cx="7161017" cy="1038590"/>
      </dsp:txXfrm>
    </dsp:sp>
    <dsp:sp modelId="{A41B0745-3FD0-4880-97BE-7A9B671D6505}">
      <dsp:nvSpPr>
        <dsp:cNvPr id="0" name=""/>
        <dsp:cNvSpPr/>
      </dsp:nvSpPr>
      <dsp:spPr>
        <a:xfrm>
          <a:off x="0" y="2077180"/>
          <a:ext cx="7161017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7A098B-1E7B-44C2-B187-02DB456B3035}">
      <dsp:nvSpPr>
        <dsp:cNvPr id="0" name=""/>
        <dsp:cNvSpPr/>
      </dsp:nvSpPr>
      <dsp:spPr>
        <a:xfrm>
          <a:off x="0" y="2077180"/>
          <a:ext cx="7161017" cy="103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50% had 5-10 years of work experience</a:t>
          </a:r>
        </a:p>
      </dsp:txBody>
      <dsp:txXfrm>
        <a:off x="0" y="2077180"/>
        <a:ext cx="7161017" cy="1038590"/>
      </dsp:txXfrm>
    </dsp:sp>
    <dsp:sp modelId="{70C40B43-886D-44F5-81EA-47B2A533C17B}">
      <dsp:nvSpPr>
        <dsp:cNvPr id="0" name=""/>
        <dsp:cNvSpPr/>
      </dsp:nvSpPr>
      <dsp:spPr>
        <a:xfrm>
          <a:off x="0" y="3115770"/>
          <a:ext cx="7161017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94F8701-53D0-4975-B656-3203DE2B7158}">
      <dsp:nvSpPr>
        <dsp:cNvPr id="0" name=""/>
        <dsp:cNvSpPr/>
      </dsp:nvSpPr>
      <dsp:spPr>
        <a:xfrm>
          <a:off x="0" y="3115770"/>
          <a:ext cx="7161017" cy="103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57.5 % were employed as full-time staff nurses</a:t>
          </a:r>
        </a:p>
      </dsp:txBody>
      <dsp:txXfrm>
        <a:off x="0" y="3115770"/>
        <a:ext cx="7161017" cy="1038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DB81F-9EB8-4D0E-8B15-7F0AE787A829}">
      <dsp:nvSpPr>
        <dsp:cNvPr id="0" name=""/>
        <dsp:cNvSpPr/>
      </dsp:nvSpPr>
      <dsp:spPr>
        <a:xfrm>
          <a:off x="0" y="576"/>
          <a:ext cx="5744684" cy="1350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9114C-4DAA-4E53-A383-D711A1E2BEB6}">
      <dsp:nvSpPr>
        <dsp:cNvPr id="0" name=""/>
        <dsp:cNvSpPr/>
      </dsp:nvSpPr>
      <dsp:spPr>
        <a:xfrm>
          <a:off x="408385" y="304334"/>
          <a:ext cx="742519" cy="7425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53406-E465-4B4A-BB13-8FA64E17E191}">
      <dsp:nvSpPr>
        <dsp:cNvPr id="0" name=""/>
        <dsp:cNvSpPr/>
      </dsp:nvSpPr>
      <dsp:spPr>
        <a:xfrm>
          <a:off x="1559290" y="576"/>
          <a:ext cx="4185394" cy="135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879" tIns="142879" rIns="142879" bIns="14287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Emotional exhaustion- the feeling of not being able to give anything to others on an emotional level</a:t>
          </a:r>
        </a:p>
      </dsp:txBody>
      <dsp:txXfrm>
        <a:off x="1559290" y="576"/>
        <a:ext cx="4185394" cy="1350034"/>
      </dsp:txXfrm>
    </dsp:sp>
    <dsp:sp modelId="{7CF0097A-74FF-4E16-8B9D-3C68276E5601}">
      <dsp:nvSpPr>
        <dsp:cNvPr id="0" name=""/>
        <dsp:cNvSpPr/>
      </dsp:nvSpPr>
      <dsp:spPr>
        <a:xfrm>
          <a:off x="0" y="1688120"/>
          <a:ext cx="5744684" cy="1350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C0398-247D-466B-8971-57623852C060}">
      <dsp:nvSpPr>
        <dsp:cNvPr id="0" name=""/>
        <dsp:cNvSpPr/>
      </dsp:nvSpPr>
      <dsp:spPr>
        <a:xfrm>
          <a:off x="408385" y="1991878"/>
          <a:ext cx="742519" cy="7425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7C399-F18E-40BF-8F41-2AE12AB3AA79}">
      <dsp:nvSpPr>
        <dsp:cNvPr id="0" name=""/>
        <dsp:cNvSpPr/>
      </dsp:nvSpPr>
      <dsp:spPr>
        <a:xfrm>
          <a:off x="1559290" y="1688120"/>
          <a:ext cx="4185394" cy="135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879" tIns="142879" rIns="142879" bIns="14287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Personal accomplishment- a negative work-related self-evaluation</a:t>
          </a:r>
        </a:p>
      </dsp:txBody>
      <dsp:txXfrm>
        <a:off x="1559290" y="1688120"/>
        <a:ext cx="4185394" cy="1350034"/>
      </dsp:txXfrm>
    </dsp:sp>
    <dsp:sp modelId="{DE218317-87D0-45A6-B1D0-38EB1B769733}">
      <dsp:nvSpPr>
        <dsp:cNvPr id="0" name=""/>
        <dsp:cNvSpPr/>
      </dsp:nvSpPr>
      <dsp:spPr>
        <a:xfrm>
          <a:off x="0" y="3375664"/>
          <a:ext cx="5744684" cy="1350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2FF78-C08E-4D9F-9FC5-80539A1A72FD}">
      <dsp:nvSpPr>
        <dsp:cNvPr id="0" name=""/>
        <dsp:cNvSpPr/>
      </dsp:nvSpPr>
      <dsp:spPr>
        <a:xfrm>
          <a:off x="408385" y="3679422"/>
          <a:ext cx="742519" cy="74251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76066-B8D1-4830-9ABF-68E07F03590F}">
      <dsp:nvSpPr>
        <dsp:cNvPr id="0" name=""/>
        <dsp:cNvSpPr/>
      </dsp:nvSpPr>
      <dsp:spPr>
        <a:xfrm>
          <a:off x="1559290" y="3375664"/>
          <a:ext cx="4185394" cy="135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879" tIns="142879" rIns="142879" bIns="142879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Depersonalization- an excessively detached attitude towards patients and low personal accomplishment/a negative work-related self-evaluation</a:t>
          </a:r>
        </a:p>
      </dsp:txBody>
      <dsp:txXfrm>
        <a:off x="1559290" y="3375664"/>
        <a:ext cx="4185394" cy="1350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0F59D-C538-4B4B-AF5D-E258011F9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6E612-1041-48CD-9770-332AFF49C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1B36-784B-4C25-B7B0-5622552DB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3D09E-8F99-4155-BD69-348907EB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775CE-0C77-4119-B2A1-A1E264D04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4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DC0C-4A2F-4198-9A07-5041C0AF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E47D3-DEEF-4616-8E32-1E93BEFCE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0931E-D171-4371-A9E2-DC4796A8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69FD1-4860-4408-8AD1-DC2DFB45A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1076B-E6CD-478B-BCA8-00D71B88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9678FF-587E-45A2-8A79-D3DEF2686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B16DE-EE50-4B8B-B25E-1EC60AB96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EA97A-2C03-4259-A693-28F03CA3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7B8C9-ED95-4B22-BB5B-7A3107B3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F8212-C10C-4FD1-B593-F7283D305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7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B492-EF4A-4870-9103-585595B4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9B635-42A0-4DB1-975E-7C27D77F1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6910-164A-4681-AB97-CD0725D1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21523-7D75-40DF-8214-568F93BF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B20D5-971D-4A65-A3AB-49EBD00C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5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137F-7A67-4C0E-A34E-9E5045721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079E8-7FF8-4E75-BBCD-8782717B2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594A-3ED9-47C6-917B-C052C91F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5B549-719D-46BB-AAF9-B061F481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E9499-DB30-401E-B586-A31BE78DD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0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B806A-2E8A-4616-8BDD-02DA0BE38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39066-DF9D-4F01-A81E-AF0BB5C54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03B4C0-18C2-4C43-9187-E147BAF95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0A4D7-00EA-4F30-9A70-E1C54E50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5D3DD-2DC6-4FD9-ABE7-26F16408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6E4FF-683A-4384-AA70-B79EBB36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1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8A82-5947-479B-BF3A-87BB4A51B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CE1CF-D077-4412-B440-6D2ADA27B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EDDF6-9435-43BC-9B0B-C72A539FA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A6701B-29B1-4B13-935A-AE86B6DF9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9E26B-3B93-4C21-B0DE-61704D7CB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DEB5EB-A51F-441C-AE82-324D28DE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BD51D2-3546-4B5D-8A03-BCD618BD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30FC01-3F6A-4759-9118-1DD8359A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8049-26C7-41E9-883C-420DD179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5BF6EF-41BA-4E18-939D-50C11E5A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88FB4-4ED3-4230-878A-8F3A7634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A81DD-0253-4608-92FA-8018CEE0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4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7D838D-9D72-4263-9B4C-BA254161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992D9F-A9D0-46A8-9F45-184A3699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F8AE1-454C-4194-8B3C-0624B03E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9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A186-0B69-44C5-8B0C-CF0EADBE1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028A0-71F6-444D-A4B2-B89DF9E29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C3212-17A5-441A-8DF9-653BF9AD9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AA229-89F5-4C6D-831A-BCF42A7F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751DE-415F-405E-B139-F23A7BE5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30484-18EB-43CD-9825-799C4604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15D42-0528-4C94-AA06-879B3734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32DF10-AA31-426C-997C-17B28FB6A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5F3545-8874-49C5-A743-A8CBB37D0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39191-A1A1-44E3-925A-F9286B10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B8B55-922A-4A83-A769-2457D96C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117A4-CE8C-4506-9E78-08336B0F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9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CA536F-F418-4E6F-B7F5-25845008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4F656-398F-41D3-B6A7-4E8E75264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7522-F0C0-43F2-8AED-C43BC790C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B4B32-33BD-4102-887B-9ACBF0E33EF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81033-BFF1-4CF6-805D-EE2B940BB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64C1F-FCC5-41D0-81F7-C253E382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EB79-A69B-4C12-B668-F4DF74A40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9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ethoscope on white background">
            <a:extLst>
              <a:ext uri="{FF2B5EF4-FFF2-40B4-BE49-F238E27FC236}">
                <a16:creationId xmlns:a16="http://schemas.microsoft.com/office/drawing/2014/main" id="{89DBC0E5-5AE7-44CA-BE3A-2E89A44CFB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1509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E37273-2D63-4939-ABC1-D78384115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Nurse Burnout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&amp;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COVID-19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204419-0B5A-4537-A6C0-48B00A70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sz="1700" dirty="0">
                <a:solidFill>
                  <a:srgbClr val="FFFFFF"/>
                </a:solidFill>
              </a:rPr>
              <a:t>Felisha Tune</a:t>
            </a:r>
          </a:p>
          <a:p>
            <a:r>
              <a:rPr lang="en-US" sz="1700" dirty="0">
                <a:solidFill>
                  <a:srgbClr val="FFFFFF"/>
                </a:solidFill>
              </a:rPr>
              <a:t>NURS 6920</a:t>
            </a:r>
          </a:p>
          <a:p>
            <a:r>
              <a:rPr lang="en-US" sz="1700" dirty="0">
                <a:solidFill>
                  <a:srgbClr val="FFFFFF"/>
                </a:solidFill>
              </a:rPr>
              <a:t>Fall 2021</a:t>
            </a:r>
          </a:p>
        </p:txBody>
      </p:sp>
    </p:spTree>
    <p:extLst>
      <p:ext uri="{BB962C8B-B14F-4D97-AF65-F5344CB8AC3E}">
        <p14:creationId xmlns:p14="http://schemas.microsoft.com/office/powerpoint/2010/main" val="330462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8279"/>
    </mc:Choice>
    <mc:Fallback xmlns="">
      <p:transition spd="slow" advTm="827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F9857ED-1DEF-4481-AEB4-E7759342A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457275" cy="6858000"/>
          </a:xfrm>
          <a:custGeom>
            <a:avLst/>
            <a:gdLst>
              <a:gd name="connsiteX0" fmla="*/ 5457275 w 5457275"/>
              <a:gd name="connsiteY0" fmla="*/ 0 h 6858000"/>
              <a:gd name="connsiteX1" fmla="*/ 361354 w 5457275"/>
              <a:gd name="connsiteY1" fmla="*/ 0 h 6858000"/>
              <a:gd name="connsiteX2" fmla="*/ 335637 w 5457275"/>
              <a:gd name="connsiteY2" fmla="*/ 94722 h 6858000"/>
              <a:gd name="connsiteX3" fmla="*/ 690849 w 5457275"/>
              <a:gd name="connsiteY3" fmla="*/ 6842426 h 6858000"/>
              <a:gd name="connsiteX4" fmla="*/ 696735 w 5457275"/>
              <a:gd name="connsiteY4" fmla="*/ 6858000 h 6858000"/>
              <a:gd name="connsiteX5" fmla="*/ 5457275 w 54572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7275" h="6858000">
                <a:moveTo>
                  <a:pt x="5457275" y="0"/>
                </a:moveTo>
                <a:lnTo>
                  <a:pt x="361354" y="0"/>
                </a:lnTo>
                <a:lnTo>
                  <a:pt x="335637" y="94722"/>
                </a:lnTo>
                <a:cubicBezTo>
                  <a:pt x="-226206" y="2374054"/>
                  <a:pt x="-65870" y="4704140"/>
                  <a:pt x="690849" y="6842426"/>
                </a:cubicBezTo>
                <a:lnTo>
                  <a:pt x="696735" y="6858000"/>
                </a:lnTo>
                <a:lnTo>
                  <a:pt x="5457275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E4FBE1-8E8A-42A6-B693-88C8979D8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228693" cy="6858000"/>
          </a:xfrm>
          <a:custGeom>
            <a:avLst/>
            <a:gdLst>
              <a:gd name="connsiteX0" fmla="*/ 5228693 w 5228693"/>
              <a:gd name="connsiteY0" fmla="*/ 0 h 6858000"/>
              <a:gd name="connsiteX1" fmla="*/ 371685 w 5228693"/>
              <a:gd name="connsiteY1" fmla="*/ 1 h 6858000"/>
              <a:gd name="connsiteX2" fmla="*/ 319533 w 5228693"/>
              <a:gd name="connsiteY2" fmla="*/ 193787 h 6858000"/>
              <a:gd name="connsiteX3" fmla="*/ 623642 w 5228693"/>
              <a:gd name="connsiteY3" fmla="*/ 6599363 h 6858000"/>
              <a:gd name="connsiteX4" fmla="*/ 717029 w 5228693"/>
              <a:gd name="connsiteY4" fmla="*/ 6858000 h 6858000"/>
              <a:gd name="connsiteX5" fmla="*/ 5228693 w 522869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8693" h="6858000">
                <a:moveTo>
                  <a:pt x="5228693" y="0"/>
                </a:moveTo>
                <a:lnTo>
                  <a:pt x="371685" y="1"/>
                </a:lnTo>
                <a:lnTo>
                  <a:pt x="319533" y="193787"/>
                </a:lnTo>
                <a:cubicBezTo>
                  <a:pt x="-206622" y="2355719"/>
                  <a:pt x="-67685" y="4563346"/>
                  <a:pt x="623642" y="6599363"/>
                </a:cubicBezTo>
                <a:lnTo>
                  <a:pt x="717029" y="6858000"/>
                </a:lnTo>
                <a:lnTo>
                  <a:pt x="5228693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4F9849-80C6-4494-A86F-BEB28B77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330007"/>
            <a:ext cx="3820669" cy="4692396"/>
          </a:xfrm>
        </p:spPr>
        <p:txBody>
          <a:bodyPr anchor="ctr">
            <a:normAutofit/>
          </a:bodyPr>
          <a:lstStyle/>
          <a:p>
            <a:r>
              <a:rPr lang="en-US" sz="5400" dirty="0"/>
              <a:t>Burnout Self-Test Assessment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6E5D9-D615-49FF-B229-F42A1888B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616" y="1330007"/>
            <a:ext cx="5477256" cy="4692396"/>
          </a:xfrm>
        </p:spPr>
        <p:txBody>
          <a:bodyPr anchor="ctr">
            <a:normAutofit/>
          </a:bodyPr>
          <a:lstStyle/>
          <a:p>
            <a:r>
              <a:rPr lang="en-US" sz="2200" dirty="0"/>
              <a:t>This self assessment tool is a valid instrument created by Mind Tools (mindtools.com)</a:t>
            </a:r>
          </a:p>
          <a:p>
            <a:r>
              <a:rPr lang="en-US" sz="2200" dirty="0"/>
              <a:t>15 statements</a:t>
            </a:r>
          </a:p>
          <a:p>
            <a:r>
              <a:rPr lang="en-US" sz="2200" dirty="0"/>
              <a:t>Not at all, Rarely, Sometimes, Often, Very Often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08BD5B-BD9B-4155-B660-0800A231B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556" y="427650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35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5776"/>
    </mc:Choice>
    <mc:Fallback xmlns="">
      <p:transition spd="slow" advTm="1577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F9857ED-1DEF-4481-AEB4-E7759342A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457275" cy="6858000"/>
          </a:xfrm>
          <a:custGeom>
            <a:avLst/>
            <a:gdLst>
              <a:gd name="connsiteX0" fmla="*/ 5457275 w 5457275"/>
              <a:gd name="connsiteY0" fmla="*/ 0 h 6858000"/>
              <a:gd name="connsiteX1" fmla="*/ 361354 w 5457275"/>
              <a:gd name="connsiteY1" fmla="*/ 0 h 6858000"/>
              <a:gd name="connsiteX2" fmla="*/ 335637 w 5457275"/>
              <a:gd name="connsiteY2" fmla="*/ 94722 h 6858000"/>
              <a:gd name="connsiteX3" fmla="*/ 690849 w 5457275"/>
              <a:gd name="connsiteY3" fmla="*/ 6842426 h 6858000"/>
              <a:gd name="connsiteX4" fmla="*/ 696735 w 5457275"/>
              <a:gd name="connsiteY4" fmla="*/ 6858000 h 6858000"/>
              <a:gd name="connsiteX5" fmla="*/ 5457275 w 54572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7275" h="6858000">
                <a:moveTo>
                  <a:pt x="5457275" y="0"/>
                </a:moveTo>
                <a:lnTo>
                  <a:pt x="361354" y="0"/>
                </a:lnTo>
                <a:lnTo>
                  <a:pt x="335637" y="94722"/>
                </a:lnTo>
                <a:cubicBezTo>
                  <a:pt x="-226206" y="2374054"/>
                  <a:pt x="-65870" y="4704140"/>
                  <a:pt x="690849" y="6842426"/>
                </a:cubicBezTo>
                <a:lnTo>
                  <a:pt x="696735" y="6858000"/>
                </a:lnTo>
                <a:lnTo>
                  <a:pt x="5457275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E4FBE1-8E8A-42A6-B693-88C8979D8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228693" cy="6858000"/>
          </a:xfrm>
          <a:custGeom>
            <a:avLst/>
            <a:gdLst>
              <a:gd name="connsiteX0" fmla="*/ 5228693 w 5228693"/>
              <a:gd name="connsiteY0" fmla="*/ 0 h 6858000"/>
              <a:gd name="connsiteX1" fmla="*/ 371685 w 5228693"/>
              <a:gd name="connsiteY1" fmla="*/ 1 h 6858000"/>
              <a:gd name="connsiteX2" fmla="*/ 319533 w 5228693"/>
              <a:gd name="connsiteY2" fmla="*/ 193787 h 6858000"/>
              <a:gd name="connsiteX3" fmla="*/ 623642 w 5228693"/>
              <a:gd name="connsiteY3" fmla="*/ 6599363 h 6858000"/>
              <a:gd name="connsiteX4" fmla="*/ 717029 w 5228693"/>
              <a:gd name="connsiteY4" fmla="*/ 6858000 h 6858000"/>
              <a:gd name="connsiteX5" fmla="*/ 5228693 w 522869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8693" h="6858000">
                <a:moveTo>
                  <a:pt x="5228693" y="0"/>
                </a:moveTo>
                <a:lnTo>
                  <a:pt x="371685" y="1"/>
                </a:lnTo>
                <a:lnTo>
                  <a:pt x="319533" y="193787"/>
                </a:lnTo>
                <a:cubicBezTo>
                  <a:pt x="-206622" y="2355719"/>
                  <a:pt x="-67685" y="4563346"/>
                  <a:pt x="623642" y="6599363"/>
                </a:cubicBezTo>
                <a:lnTo>
                  <a:pt x="717029" y="6858000"/>
                </a:lnTo>
                <a:lnTo>
                  <a:pt x="5228693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4F9849-80C6-4494-A86F-BEB28B77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330007"/>
            <a:ext cx="3820669" cy="4692396"/>
          </a:xfrm>
        </p:spPr>
        <p:txBody>
          <a:bodyPr anchor="ctr">
            <a:normAutofit/>
          </a:bodyPr>
          <a:lstStyle/>
          <a:p>
            <a:r>
              <a:rPr lang="en-US" sz="5400"/>
              <a:t>Presentation of Data- Emotional Exhaustion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6E5D9-D615-49FF-B229-F42A1888B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616" y="1330007"/>
            <a:ext cx="5477256" cy="4692396"/>
          </a:xfrm>
        </p:spPr>
        <p:txBody>
          <a:bodyPr anchor="ctr">
            <a:normAutofit/>
          </a:bodyPr>
          <a:lstStyle/>
          <a:p>
            <a:r>
              <a:rPr lang="en-US" sz="2200"/>
              <a:t>“I feel run down and drained of physical or emotional energy.” 35% of nurses from the sample population agreed they felt this way very often.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92E43D-5199-4253-991C-A92BC328A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4331" y="4620926"/>
            <a:ext cx="317182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68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5776"/>
    </mc:Choice>
    <mc:Fallback xmlns="">
      <p:transition spd="slow" advTm="1577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F9857ED-1DEF-4481-AEB4-E7759342A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457275" cy="6858000"/>
          </a:xfrm>
          <a:custGeom>
            <a:avLst/>
            <a:gdLst>
              <a:gd name="connsiteX0" fmla="*/ 5457275 w 5457275"/>
              <a:gd name="connsiteY0" fmla="*/ 0 h 6858000"/>
              <a:gd name="connsiteX1" fmla="*/ 361354 w 5457275"/>
              <a:gd name="connsiteY1" fmla="*/ 0 h 6858000"/>
              <a:gd name="connsiteX2" fmla="*/ 335637 w 5457275"/>
              <a:gd name="connsiteY2" fmla="*/ 94722 h 6858000"/>
              <a:gd name="connsiteX3" fmla="*/ 690849 w 5457275"/>
              <a:gd name="connsiteY3" fmla="*/ 6842426 h 6858000"/>
              <a:gd name="connsiteX4" fmla="*/ 696735 w 5457275"/>
              <a:gd name="connsiteY4" fmla="*/ 6858000 h 6858000"/>
              <a:gd name="connsiteX5" fmla="*/ 5457275 w 54572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7275" h="6858000">
                <a:moveTo>
                  <a:pt x="5457275" y="0"/>
                </a:moveTo>
                <a:lnTo>
                  <a:pt x="361354" y="0"/>
                </a:lnTo>
                <a:lnTo>
                  <a:pt x="335637" y="94722"/>
                </a:lnTo>
                <a:cubicBezTo>
                  <a:pt x="-226206" y="2374054"/>
                  <a:pt x="-65870" y="4704140"/>
                  <a:pt x="690849" y="6842426"/>
                </a:cubicBezTo>
                <a:lnTo>
                  <a:pt x="696735" y="6858000"/>
                </a:lnTo>
                <a:lnTo>
                  <a:pt x="5457275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E4FBE1-8E8A-42A6-B693-88C8979D8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228693" cy="6858000"/>
          </a:xfrm>
          <a:custGeom>
            <a:avLst/>
            <a:gdLst>
              <a:gd name="connsiteX0" fmla="*/ 5228693 w 5228693"/>
              <a:gd name="connsiteY0" fmla="*/ 0 h 6858000"/>
              <a:gd name="connsiteX1" fmla="*/ 371685 w 5228693"/>
              <a:gd name="connsiteY1" fmla="*/ 1 h 6858000"/>
              <a:gd name="connsiteX2" fmla="*/ 319533 w 5228693"/>
              <a:gd name="connsiteY2" fmla="*/ 193787 h 6858000"/>
              <a:gd name="connsiteX3" fmla="*/ 623642 w 5228693"/>
              <a:gd name="connsiteY3" fmla="*/ 6599363 h 6858000"/>
              <a:gd name="connsiteX4" fmla="*/ 717029 w 5228693"/>
              <a:gd name="connsiteY4" fmla="*/ 6858000 h 6858000"/>
              <a:gd name="connsiteX5" fmla="*/ 5228693 w 522869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8693" h="6858000">
                <a:moveTo>
                  <a:pt x="5228693" y="0"/>
                </a:moveTo>
                <a:lnTo>
                  <a:pt x="371685" y="1"/>
                </a:lnTo>
                <a:lnTo>
                  <a:pt x="319533" y="193787"/>
                </a:lnTo>
                <a:cubicBezTo>
                  <a:pt x="-206622" y="2355719"/>
                  <a:pt x="-67685" y="4563346"/>
                  <a:pt x="623642" y="6599363"/>
                </a:cubicBezTo>
                <a:lnTo>
                  <a:pt x="717029" y="6858000"/>
                </a:lnTo>
                <a:lnTo>
                  <a:pt x="5228693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C3D225-4C53-4CCA-8B83-432C57E35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330007"/>
            <a:ext cx="3820669" cy="4692396"/>
          </a:xfrm>
        </p:spPr>
        <p:txBody>
          <a:bodyPr anchor="ctr">
            <a:normAutofit/>
          </a:bodyPr>
          <a:lstStyle/>
          <a:p>
            <a:r>
              <a:rPr lang="en-US" sz="4200"/>
              <a:t>Presentation of Data- Personal Accomplishment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525AB-A9E8-40BC-BCD9-7A45F0750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616" y="1330007"/>
            <a:ext cx="5477256" cy="4692396"/>
          </a:xfrm>
        </p:spPr>
        <p:txBody>
          <a:bodyPr anchor="ctr">
            <a:normAutofit/>
          </a:bodyPr>
          <a:lstStyle/>
          <a:p>
            <a:r>
              <a:rPr lang="en-US" sz="2200"/>
              <a:t>“I feel that I am achieving less than I should” showed a result of 50% of the sample population feeling this way sometimes.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B0A142-1AC3-4150-845E-3F13FDE6E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023" y="442912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27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4359"/>
    </mc:Choice>
    <mc:Fallback xmlns="">
      <p:transition spd="slow" advTm="1435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F9857ED-1DEF-4481-AEB4-E7759342A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457275" cy="6858000"/>
          </a:xfrm>
          <a:custGeom>
            <a:avLst/>
            <a:gdLst>
              <a:gd name="connsiteX0" fmla="*/ 5457275 w 5457275"/>
              <a:gd name="connsiteY0" fmla="*/ 0 h 6858000"/>
              <a:gd name="connsiteX1" fmla="*/ 361354 w 5457275"/>
              <a:gd name="connsiteY1" fmla="*/ 0 h 6858000"/>
              <a:gd name="connsiteX2" fmla="*/ 335637 w 5457275"/>
              <a:gd name="connsiteY2" fmla="*/ 94722 h 6858000"/>
              <a:gd name="connsiteX3" fmla="*/ 690849 w 5457275"/>
              <a:gd name="connsiteY3" fmla="*/ 6842426 h 6858000"/>
              <a:gd name="connsiteX4" fmla="*/ 696735 w 5457275"/>
              <a:gd name="connsiteY4" fmla="*/ 6858000 h 6858000"/>
              <a:gd name="connsiteX5" fmla="*/ 5457275 w 54572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7275" h="6858000">
                <a:moveTo>
                  <a:pt x="5457275" y="0"/>
                </a:moveTo>
                <a:lnTo>
                  <a:pt x="361354" y="0"/>
                </a:lnTo>
                <a:lnTo>
                  <a:pt x="335637" y="94722"/>
                </a:lnTo>
                <a:cubicBezTo>
                  <a:pt x="-226206" y="2374054"/>
                  <a:pt x="-65870" y="4704140"/>
                  <a:pt x="690849" y="6842426"/>
                </a:cubicBezTo>
                <a:lnTo>
                  <a:pt x="696735" y="6858000"/>
                </a:lnTo>
                <a:lnTo>
                  <a:pt x="5457275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E4FBE1-8E8A-42A6-B693-88C8979D8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228693" cy="6858000"/>
          </a:xfrm>
          <a:custGeom>
            <a:avLst/>
            <a:gdLst>
              <a:gd name="connsiteX0" fmla="*/ 5228693 w 5228693"/>
              <a:gd name="connsiteY0" fmla="*/ 0 h 6858000"/>
              <a:gd name="connsiteX1" fmla="*/ 371685 w 5228693"/>
              <a:gd name="connsiteY1" fmla="*/ 1 h 6858000"/>
              <a:gd name="connsiteX2" fmla="*/ 319533 w 5228693"/>
              <a:gd name="connsiteY2" fmla="*/ 193787 h 6858000"/>
              <a:gd name="connsiteX3" fmla="*/ 623642 w 5228693"/>
              <a:gd name="connsiteY3" fmla="*/ 6599363 h 6858000"/>
              <a:gd name="connsiteX4" fmla="*/ 717029 w 5228693"/>
              <a:gd name="connsiteY4" fmla="*/ 6858000 h 6858000"/>
              <a:gd name="connsiteX5" fmla="*/ 5228693 w 522869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8693" h="6858000">
                <a:moveTo>
                  <a:pt x="5228693" y="0"/>
                </a:moveTo>
                <a:lnTo>
                  <a:pt x="371685" y="1"/>
                </a:lnTo>
                <a:lnTo>
                  <a:pt x="319533" y="193787"/>
                </a:lnTo>
                <a:cubicBezTo>
                  <a:pt x="-206622" y="2355719"/>
                  <a:pt x="-67685" y="4563346"/>
                  <a:pt x="623642" y="6599363"/>
                </a:cubicBezTo>
                <a:lnTo>
                  <a:pt x="717029" y="6858000"/>
                </a:lnTo>
                <a:lnTo>
                  <a:pt x="5228693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642EF-9FE0-4DB7-9CE3-FF294EC0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330007"/>
            <a:ext cx="3820669" cy="4692396"/>
          </a:xfrm>
        </p:spPr>
        <p:txBody>
          <a:bodyPr anchor="ctr">
            <a:normAutofit/>
          </a:bodyPr>
          <a:lstStyle/>
          <a:p>
            <a:r>
              <a:rPr lang="en-US" sz="3800"/>
              <a:t>Presentation of Data- Depersonalization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D5AE4-1175-4CE1-A895-09264A22A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616" y="1330007"/>
            <a:ext cx="5477256" cy="4692396"/>
          </a:xfrm>
        </p:spPr>
        <p:txBody>
          <a:bodyPr anchor="ctr">
            <a:normAutofit/>
          </a:bodyPr>
          <a:lstStyle/>
          <a:p>
            <a:r>
              <a:rPr lang="en-US" sz="2200"/>
              <a:t>40% agreed to the statement “I feel that organizational politics or bureaucracy frustrate my ability to do a good job” very often.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ED0E91-F202-48D7-934B-8FB260A99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119" y="4672894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974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8330"/>
    </mc:Choice>
    <mc:Fallback xmlns="">
      <p:transition spd="slow" advTm="1833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2E3614-1407-4B04-B972-9172564F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889C4-95F1-4F62-955C-CFA6666E6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US" sz="2200"/>
              <a:t>Myra Levine’s Conservation Model of Nursing Theory.</a:t>
            </a:r>
          </a:p>
          <a:p>
            <a:r>
              <a:rPr lang="en-US" sz="2200"/>
              <a:t>the need for individuals to have a balance and a constant renewal of energy to maintain life activities.</a:t>
            </a:r>
          </a:p>
          <a:p>
            <a:r>
              <a:rPr lang="en-US" sz="2200"/>
              <a:t>Levine’s model describes conservation as a natural law that allows complex systems to continue to function even when they are severely challenged </a:t>
            </a:r>
          </a:p>
          <a:p>
            <a:r>
              <a:rPr lang="en-US" sz="2200"/>
              <a:t>For nurses to function in a healthy productive manner energy renewal must take place, interventions must occur to allow for energy to support life functions, dynamic relationships must exist, and there must be a sense of self-worth and self-identity. </a:t>
            </a:r>
          </a:p>
        </p:txBody>
      </p:sp>
    </p:spTree>
    <p:extLst>
      <p:ext uri="{BB962C8B-B14F-4D97-AF65-F5344CB8AC3E}">
        <p14:creationId xmlns:p14="http://schemas.microsoft.com/office/powerpoint/2010/main" val="1301632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4808"/>
    </mc:Choice>
    <mc:Fallback xmlns="">
      <p:transition spd="slow" advTm="5480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7B060-815F-4808-8A81-623ACA80D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 sz="4100"/>
              <a:t>Suggestion for Future Nursing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AA548-35AB-4B6E-B94C-79030F03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US" sz="2400" dirty="0"/>
              <a:t>Larger studies conducted over a longer timeframe </a:t>
            </a:r>
          </a:p>
          <a:p>
            <a:r>
              <a:rPr lang="en-US" sz="2400" dirty="0"/>
              <a:t>Limitations to this study included lack of male gender responses to the survey. </a:t>
            </a:r>
          </a:p>
          <a:p>
            <a:r>
              <a:rPr lang="en-US" sz="2400" dirty="0"/>
              <a:t>Conducting a follow-up survey to note any changes in the level of burnout overtime.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786219-739E-41E0-9FA2-CABF09B6D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573" y="4560493"/>
            <a:ext cx="265747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04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62970"/>
    </mc:Choice>
    <mc:Fallback xmlns="">
      <p:transition spd="slow" advTm="6297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4FEF74-BB3A-40BC-861D-53912C408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 sz="4100"/>
              <a:t>Recommendations for Nursing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12462-6003-4792-A6E0-F1F2885EC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US" sz="2400" dirty="0"/>
              <a:t>Workplace empowerment</a:t>
            </a:r>
          </a:p>
          <a:p>
            <a:r>
              <a:rPr lang="en-US" sz="2400" dirty="0"/>
              <a:t>Training for nursing leadership to recognize nurse burnout at early stages to prevent it from progressing.</a:t>
            </a:r>
          </a:p>
          <a:p>
            <a:r>
              <a:rPr lang="en-US" sz="2400" dirty="0"/>
              <a:t>Allow nurses to self-schedule</a:t>
            </a:r>
          </a:p>
          <a:p>
            <a:r>
              <a:rPr lang="en-US" sz="2400" dirty="0"/>
              <a:t>Consider the use non-clinical staff to carry out non-nursing tasks to reduce the burden of the nurse’s workload </a:t>
            </a:r>
          </a:p>
          <a:p>
            <a:r>
              <a:rPr lang="en-US" sz="2400" dirty="0"/>
              <a:t>Recognition from leadership and peers </a:t>
            </a:r>
          </a:p>
        </p:txBody>
      </p:sp>
    </p:spTree>
    <p:extLst>
      <p:ext uri="{BB962C8B-B14F-4D97-AF65-F5344CB8AC3E}">
        <p14:creationId xmlns:p14="http://schemas.microsoft.com/office/powerpoint/2010/main" val="2661860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26002"/>
    </mc:Choice>
    <mc:Fallback xmlns="">
      <p:transition spd="slow" advTm="126002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Question mark on green pastel background">
            <a:extLst>
              <a:ext uri="{FF2B5EF4-FFF2-40B4-BE49-F238E27FC236}">
                <a16:creationId xmlns:a16="http://schemas.microsoft.com/office/drawing/2014/main" id="{D352C1C8-E8C5-49C5-B67B-60A3CC6258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582" b="2141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8C8D691-97E6-4636-B052-7C8AA2AED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977999-3049-4590-9486-91887F97A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FFFF"/>
                </a:solidFill>
              </a:rPr>
              <a:t>Questions</a:t>
            </a:r>
          </a:p>
          <a:p>
            <a:pPr marL="0" indent="0">
              <a:buNone/>
            </a:pPr>
            <a:r>
              <a:rPr lang="en-US" sz="6000" dirty="0">
                <a:solidFill>
                  <a:srgbClr val="FFFFFF"/>
                </a:solidFill>
              </a:rPr>
              <a:t>Or Comments?</a:t>
            </a:r>
          </a:p>
        </p:txBody>
      </p:sp>
    </p:spTree>
    <p:extLst>
      <p:ext uri="{BB962C8B-B14F-4D97-AF65-F5344CB8AC3E}">
        <p14:creationId xmlns:p14="http://schemas.microsoft.com/office/powerpoint/2010/main" val="135055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6651"/>
    </mc:Choice>
    <mc:Fallback xmlns="">
      <p:transition spd="slow" advTm="665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4FC00-7CF4-409B-B60A-1E0F2927C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44D21-9139-4B64-A2B8-9558FF36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US" sz="2400"/>
              <a:t>Nurse burnout has been an ongoing issue in healthcare. The COVID-19 pandemic has placed a strain on healthcare workers, especially those nurses working on the frontlines of COVID-19 inpatient units. Nurses are exposed to occupational hazards, high levels of stress and forced to work with limited resources such as staffing and personal protection equipment. </a:t>
            </a:r>
          </a:p>
          <a:p>
            <a:r>
              <a:rPr lang="en-US" sz="2400"/>
              <a:t>This puts nurses at a higher risk of suffering from physical, emotional and psychological burnout.</a:t>
            </a:r>
          </a:p>
        </p:txBody>
      </p:sp>
    </p:spTree>
    <p:extLst>
      <p:ext uri="{BB962C8B-B14F-4D97-AF65-F5344CB8AC3E}">
        <p14:creationId xmlns:p14="http://schemas.microsoft.com/office/powerpoint/2010/main" val="830640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4723"/>
    </mc:Choice>
    <mc:Fallback xmlns="">
      <p:transition spd="slow" advTm="3472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A6462-2581-43D8-838F-ED2A432F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Background/Research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5534-0966-4B45-9B37-42D97F81F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US" sz="2400"/>
              <a:t>What is the level of burnout among nurses working on COVID-19 units in the hospital setting?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3F0C0-8E4D-4F44-B12C-E3C4CA59C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512" y="3610814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7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0879"/>
    </mc:Choice>
    <mc:Fallback xmlns="">
      <p:transition spd="slow" advTm="108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1E6408-C23F-4CC6-B3DF-0F74FDC8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757694" cy="1288238"/>
          </a:xfrm>
        </p:spPr>
        <p:txBody>
          <a:bodyPr anchor="b">
            <a:normAutofit/>
          </a:bodyPr>
          <a:lstStyle/>
          <a:p>
            <a:r>
              <a:rPr lang="en-US"/>
              <a:t>Review of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AD137-3146-4D76-AF37-2E7937AFE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390"/>
            <a:ext cx="7322290" cy="3907465"/>
          </a:xfrm>
        </p:spPr>
        <p:txBody>
          <a:bodyPr anchor="t">
            <a:normAutofit/>
          </a:bodyPr>
          <a:lstStyle/>
          <a:p>
            <a:r>
              <a:rPr lang="en-US" sz="2200"/>
              <a:t>Determination of Stress, Depression and Burnout Levels of Front-line Nurses During the COVID-19 Pandemic </a:t>
            </a:r>
          </a:p>
          <a:p>
            <a:pPr lvl="1"/>
            <a:r>
              <a:rPr lang="en-US" sz="2200"/>
              <a:t>Authors: Merve Murat MSN, RN, Selmin Kose PhD, RN, Sevim Savaser PhD,RN</a:t>
            </a:r>
          </a:p>
          <a:p>
            <a:r>
              <a:rPr lang="en-US" sz="2200"/>
              <a:t>The Threat of COVID-19 and its Influence on Nursing Staff Burnout</a:t>
            </a:r>
          </a:p>
          <a:p>
            <a:pPr lvl="1"/>
            <a:r>
              <a:rPr lang="en-US" sz="2200"/>
              <a:t>Authors: Guadalupe Manzano Garcia, Juan Carlos Ayala Calvo</a:t>
            </a:r>
          </a:p>
          <a:p>
            <a:r>
              <a:rPr lang="en-US" sz="2200"/>
              <a:t>The Exacerbation of Burnout During COVID-19: A Major Concern for Nurse Safety</a:t>
            </a:r>
          </a:p>
          <a:p>
            <a:pPr lvl="1"/>
            <a:r>
              <a:rPr lang="en-US" sz="2200"/>
              <a:t>Author: Jacqueline Ross, PhD, RN, CPAN</a:t>
            </a:r>
          </a:p>
        </p:txBody>
      </p:sp>
    </p:spTree>
    <p:extLst>
      <p:ext uri="{BB962C8B-B14F-4D97-AF65-F5344CB8AC3E}">
        <p14:creationId xmlns:p14="http://schemas.microsoft.com/office/powerpoint/2010/main" val="2138830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9912DE-62C4-4797-92CC-A758DD94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757694" cy="1288238"/>
          </a:xfrm>
        </p:spPr>
        <p:txBody>
          <a:bodyPr anchor="b">
            <a:normAutofit/>
          </a:bodyPr>
          <a:lstStyle/>
          <a:p>
            <a:r>
              <a:rPr lang="en-US" dirty="0"/>
              <a:t>Review of Literature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F67BE-928E-4223-BD5F-942E1FC9C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390"/>
            <a:ext cx="7322290" cy="3907465"/>
          </a:xfrm>
        </p:spPr>
        <p:txBody>
          <a:bodyPr anchor="t">
            <a:normAutofit/>
          </a:bodyPr>
          <a:lstStyle/>
          <a:p>
            <a:r>
              <a:rPr lang="en-US" sz="2400"/>
              <a:t>The literature examines how the COVID-19 pandemic has exacerbated the burnout phenomenon in nursing. </a:t>
            </a:r>
          </a:p>
          <a:p>
            <a:r>
              <a:rPr lang="en-US" sz="2400"/>
              <a:t>Social support from nurse leadership is shown to be an important intervention with combating nurse burnout</a:t>
            </a:r>
          </a:p>
          <a:p>
            <a:r>
              <a:rPr lang="en-US" sz="2400"/>
              <a:t>The mental, social and physical health of nurses suffering from burnout is discussed</a:t>
            </a:r>
          </a:p>
          <a:p>
            <a:r>
              <a:rPr lang="en-US" sz="2400"/>
              <a:t>The literature considers that there are several driving factors that contribute to nurse burnout during the pandemic</a:t>
            </a:r>
          </a:p>
        </p:txBody>
      </p:sp>
    </p:spTree>
    <p:extLst>
      <p:ext uri="{BB962C8B-B14F-4D97-AF65-F5344CB8AC3E}">
        <p14:creationId xmlns:p14="http://schemas.microsoft.com/office/powerpoint/2010/main" val="172772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3C271-529F-401E-8966-0FAFE518D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757694" cy="1288238"/>
          </a:xfrm>
        </p:spPr>
        <p:txBody>
          <a:bodyPr anchor="b">
            <a:normAutofit/>
          </a:bodyPr>
          <a:lstStyle/>
          <a:p>
            <a:r>
              <a:rPr lang="en-US" dirty="0"/>
              <a:t>Methodology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377B7-C970-4FCE-BE01-36E8D9D5B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390"/>
            <a:ext cx="7322290" cy="3907465"/>
          </a:xfrm>
        </p:spPr>
        <p:txBody>
          <a:bodyPr anchor="t">
            <a:normAutofit/>
          </a:bodyPr>
          <a:lstStyle/>
          <a:p>
            <a:r>
              <a:rPr lang="en-US" sz="2400" dirty="0"/>
              <a:t>Simple descriptive research design was used to conduct this study on the levels of burnout experienced by nurses working on COVID-19 units.</a:t>
            </a:r>
          </a:p>
          <a:p>
            <a:r>
              <a:rPr lang="en-US" sz="2400" dirty="0"/>
              <a:t>The Burnout Self Test Assessment is an adaptation of the Maslach Burnout Inventory was the instrument used to obtain data.</a:t>
            </a:r>
          </a:p>
          <a:p>
            <a:r>
              <a:rPr lang="en-US" sz="2400" dirty="0"/>
              <a:t>The participants consisted of nurses that currently or have previously provided direct care to patients on COVID-19 units within the hospital inpatient setting.</a:t>
            </a:r>
          </a:p>
        </p:txBody>
      </p:sp>
    </p:spTree>
    <p:extLst>
      <p:ext uri="{BB962C8B-B14F-4D97-AF65-F5344CB8AC3E}">
        <p14:creationId xmlns:p14="http://schemas.microsoft.com/office/powerpoint/2010/main" val="1175364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5830"/>
    </mc:Choice>
    <mc:Fallback xmlns="">
      <p:transition spd="slow" advTm="2583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3C271-529F-401E-8966-0FAFE518D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757694" cy="1288238"/>
          </a:xfrm>
        </p:spPr>
        <p:txBody>
          <a:bodyPr anchor="b">
            <a:normAutofit/>
          </a:bodyPr>
          <a:lstStyle/>
          <a:p>
            <a:r>
              <a:rPr lang="en-US" dirty="0"/>
              <a:t>Methodology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377B7-C970-4FCE-BE01-36E8D9D5B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390"/>
            <a:ext cx="7322290" cy="3907465"/>
          </a:xfrm>
        </p:spPr>
        <p:txBody>
          <a:bodyPr anchor="t">
            <a:normAutofit/>
          </a:bodyPr>
          <a:lstStyle/>
          <a:p>
            <a:r>
              <a:rPr lang="en-US" sz="2400" dirty="0"/>
              <a:t>Prior to conducting research, an IRB application was completed and submitted.</a:t>
            </a:r>
          </a:p>
          <a:p>
            <a:r>
              <a:rPr lang="en-US" sz="2400" dirty="0"/>
              <a:t>Explained in detail how data will be collected and securely stored.</a:t>
            </a:r>
          </a:p>
          <a:p>
            <a:r>
              <a:rPr lang="en-US" sz="2400" dirty="0"/>
              <a:t>Utilized Google Docs to administer survey questions</a:t>
            </a:r>
          </a:p>
          <a:p>
            <a:r>
              <a:rPr lang="en-US" sz="2400" dirty="0"/>
              <a:t>Informed consent </a:t>
            </a:r>
          </a:p>
          <a:p>
            <a:r>
              <a:rPr lang="en-US" sz="2400" dirty="0"/>
              <a:t>Demographic and survey questions required mandatory responses</a:t>
            </a:r>
          </a:p>
        </p:txBody>
      </p:sp>
    </p:spTree>
    <p:extLst>
      <p:ext uri="{BB962C8B-B14F-4D97-AF65-F5344CB8AC3E}">
        <p14:creationId xmlns:p14="http://schemas.microsoft.com/office/powerpoint/2010/main" val="2125227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06005"/>
    </mc:Choice>
    <mc:Fallback xmlns="">
      <p:transition spd="slow" advTm="10600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CC01EC-A475-4F5F-8197-3C50701F5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/>
              <a:t>Demographic Data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7F64BC-0A20-4550-8A37-74DE0605E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249867"/>
              </p:ext>
            </p:extLst>
          </p:nvPr>
        </p:nvGraphicFramePr>
        <p:xfrm>
          <a:off x="4387515" y="2022601"/>
          <a:ext cx="7161017" cy="415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762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3020"/>
    </mc:Choice>
    <mc:Fallback xmlns="">
      <p:transition spd="slow" advTm="2302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792B5E2-3CF0-4A1D-9E9A-BCC85FADAD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150" b="1458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5806BB-7662-49B3-B7DE-43550E360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Burnout Self-Test Assessment Categories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E41D2F-EDE9-463C-9AB5-348705DD64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874484"/>
              </p:ext>
            </p:extLst>
          </p:nvPr>
        </p:nvGraphicFramePr>
        <p:xfrm>
          <a:off x="5155379" y="1065862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1164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2534"/>
    </mc:Choice>
    <mc:Fallback xmlns="">
      <p:transition spd="slow" advTm="4253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761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Nurse Burnout  &amp;  COVID-19</vt:lpstr>
      <vt:lpstr>Background</vt:lpstr>
      <vt:lpstr>Background/Research Question </vt:lpstr>
      <vt:lpstr>Review of Literature</vt:lpstr>
      <vt:lpstr>Review of Literature</vt:lpstr>
      <vt:lpstr>Methodology</vt:lpstr>
      <vt:lpstr>Methodology</vt:lpstr>
      <vt:lpstr>Demographic Data</vt:lpstr>
      <vt:lpstr>Burnout Self-Test Assessment Categories</vt:lpstr>
      <vt:lpstr>Burnout Self-Test Assessment </vt:lpstr>
      <vt:lpstr>Presentation of Data- Emotional Exhaustion</vt:lpstr>
      <vt:lpstr>Presentation of Data- Personal Accomplishment</vt:lpstr>
      <vt:lpstr>Presentation of Data- Depersonalization</vt:lpstr>
      <vt:lpstr>Theoretical Framework</vt:lpstr>
      <vt:lpstr>Suggestion for Future Nursing Research</vt:lpstr>
      <vt:lpstr>Recommendations for Nursing Leadership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Felisha Tune</dc:creator>
  <cp:lastModifiedBy>Felisha Tune</cp:lastModifiedBy>
  <cp:revision>1</cp:revision>
  <dcterms:created xsi:type="dcterms:W3CDTF">2021-04-28T16:18:06Z</dcterms:created>
  <dcterms:modified xsi:type="dcterms:W3CDTF">2022-04-08T19:19:58Z</dcterms:modified>
</cp:coreProperties>
</file>