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  <a:srgbClr val="00FF00"/>
    <a:srgbClr val="EF21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679"/>
  </p:normalViewPr>
  <p:slideViewPr>
    <p:cSldViewPr>
      <p:cViewPr varScale="1">
        <p:scale>
          <a:sx n="96" d="100"/>
          <a:sy n="96" d="100"/>
        </p:scale>
        <p:origin x="6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mailto:melisa.widner@asurams.edu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mailto:melisa.widner@asurams.edu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2D125B-43A0-45CE-BC1A-966126AE5C61}" type="doc">
      <dgm:prSet loTypeId="urn:microsoft.com/office/officeart/2005/8/layout/process4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4D05676-211F-4899-A652-7961986FBC14}">
      <dgm:prSet phldrT="[Text]"/>
      <dgm:spPr/>
      <dgm:t>
        <a:bodyPr/>
        <a:lstStyle/>
        <a:p>
          <a:r>
            <a:rPr lang="en-US" b="1" dirty="0" smtClean="0">
              <a:latin typeface="+mn-lt"/>
            </a:rPr>
            <a:t>STEP 1</a:t>
          </a:r>
          <a:endParaRPr lang="en-US" b="1" dirty="0">
            <a:latin typeface="+mn-lt"/>
          </a:endParaRPr>
        </a:p>
      </dgm:t>
    </dgm:pt>
    <dgm:pt modelId="{D29AD31D-0C17-46DF-B6E9-65F3B567C52A}" type="parTrans" cxnId="{3BCA035B-9172-4B4D-AD97-7CB0C8C567C8}">
      <dgm:prSet/>
      <dgm:spPr/>
      <dgm:t>
        <a:bodyPr/>
        <a:lstStyle/>
        <a:p>
          <a:endParaRPr lang="en-US"/>
        </a:p>
      </dgm:t>
    </dgm:pt>
    <dgm:pt modelId="{93A8F0F3-7CFF-47F8-AA2C-5291BAA9E31D}" type="sibTrans" cxnId="{3BCA035B-9172-4B4D-AD97-7CB0C8C567C8}">
      <dgm:prSet/>
      <dgm:spPr/>
      <dgm:t>
        <a:bodyPr/>
        <a:lstStyle/>
        <a:p>
          <a:endParaRPr lang="en-US"/>
        </a:p>
      </dgm:t>
    </dgm:pt>
    <dgm:pt modelId="{4C003DD8-9739-4403-B55C-F05FE9686243}">
      <dgm:prSet phldrT="[Text]" custT="1"/>
      <dgm:spPr/>
      <dgm:t>
        <a:bodyPr/>
        <a:lstStyle/>
        <a:p>
          <a:pPr algn="l"/>
          <a:r>
            <a:rPr lang="en-US" sz="1200" dirty="0" smtClean="0"/>
            <a:t>Notify ORSP of intent to submit an application by submitting a Proposal Initiation form and scheduling initial meeting with ORSP.  Contact is </a:t>
          </a:r>
          <a:r>
            <a:rPr lang="en-US" sz="1200" dirty="0" smtClean="0">
              <a:hlinkClick xmlns:r="http://schemas.openxmlformats.org/officeDocument/2006/relationships" r:id="rId1"/>
            </a:rPr>
            <a:t>melisa.widner@asurams.edu</a:t>
          </a:r>
          <a:r>
            <a:rPr lang="en-US" sz="1200" dirty="0" smtClean="0"/>
            <a:t> </a:t>
          </a:r>
          <a:endParaRPr lang="en-US" sz="1200" dirty="0"/>
        </a:p>
      </dgm:t>
    </dgm:pt>
    <dgm:pt modelId="{1B789FD5-381D-47C5-AE71-F814F94EEF42}" type="parTrans" cxnId="{4C9B83D5-DE86-417F-B629-AC1AC90B5C9C}">
      <dgm:prSet/>
      <dgm:spPr/>
      <dgm:t>
        <a:bodyPr/>
        <a:lstStyle/>
        <a:p>
          <a:endParaRPr lang="en-US"/>
        </a:p>
      </dgm:t>
    </dgm:pt>
    <dgm:pt modelId="{386B38B0-B4E9-4CD0-BA6E-E9775C05C6E9}" type="sibTrans" cxnId="{4C9B83D5-DE86-417F-B629-AC1AC90B5C9C}">
      <dgm:prSet/>
      <dgm:spPr/>
      <dgm:t>
        <a:bodyPr/>
        <a:lstStyle/>
        <a:p>
          <a:endParaRPr lang="en-US"/>
        </a:p>
      </dgm:t>
    </dgm:pt>
    <dgm:pt modelId="{C4C1AC41-F4DA-4C50-A0BA-8E1E1BC0C8AF}">
      <dgm:prSet phldrT="[Text]"/>
      <dgm:spPr/>
      <dgm:t>
        <a:bodyPr/>
        <a:lstStyle/>
        <a:p>
          <a:r>
            <a:rPr lang="en-US" b="1" dirty="0" smtClean="0"/>
            <a:t>STEP 2</a:t>
          </a:r>
          <a:endParaRPr lang="en-US" b="1" dirty="0"/>
        </a:p>
      </dgm:t>
    </dgm:pt>
    <dgm:pt modelId="{027B5B38-D850-45D2-A1C6-0EED068F07B0}" type="parTrans" cxnId="{C95966E1-0814-4965-A5B1-C02AB44645BC}">
      <dgm:prSet/>
      <dgm:spPr/>
      <dgm:t>
        <a:bodyPr/>
        <a:lstStyle/>
        <a:p>
          <a:endParaRPr lang="en-US"/>
        </a:p>
      </dgm:t>
    </dgm:pt>
    <dgm:pt modelId="{3D36105A-B04B-4A77-BA30-FC347DF2DF33}" type="sibTrans" cxnId="{C95966E1-0814-4965-A5B1-C02AB44645BC}">
      <dgm:prSet/>
      <dgm:spPr/>
      <dgm:t>
        <a:bodyPr/>
        <a:lstStyle/>
        <a:p>
          <a:endParaRPr lang="en-US"/>
        </a:p>
      </dgm:t>
    </dgm:pt>
    <dgm:pt modelId="{40FEBCEC-B094-4F1E-B43E-0CA9F00175F2}">
      <dgm:prSet phldrT="[Text]" custT="1"/>
      <dgm:spPr/>
      <dgm:t>
        <a:bodyPr/>
        <a:lstStyle/>
        <a:p>
          <a:pPr algn="l"/>
          <a:r>
            <a:rPr lang="en-US" sz="1200" dirty="0" smtClean="0"/>
            <a:t>Develop the proposal with ORSP (Budget, Biosketch, Resources and other proposal documents). Begin drafting and requesting necessary letters of commitment as needed.</a:t>
          </a:r>
          <a:endParaRPr lang="en-US" sz="1200" dirty="0"/>
        </a:p>
      </dgm:t>
    </dgm:pt>
    <dgm:pt modelId="{3F816F56-1181-498A-9571-A7DF8698F2BE}" type="parTrans" cxnId="{B7D6EDDE-51E1-47E5-9DE9-F6DE2AAC53EF}">
      <dgm:prSet/>
      <dgm:spPr/>
      <dgm:t>
        <a:bodyPr/>
        <a:lstStyle/>
        <a:p>
          <a:endParaRPr lang="en-US"/>
        </a:p>
      </dgm:t>
    </dgm:pt>
    <dgm:pt modelId="{8FA047EE-7A25-46E4-9E89-396B9965A8A2}" type="sibTrans" cxnId="{B7D6EDDE-51E1-47E5-9DE9-F6DE2AAC53EF}">
      <dgm:prSet/>
      <dgm:spPr/>
      <dgm:t>
        <a:bodyPr/>
        <a:lstStyle/>
        <a:p>
          <a:endParaRPr lang="en-US"/>
        </a:p>
      </dgm:t>
    </dgm:pt>
    <dgm:pt modelId="{EC7B4D08-94C8-426C-A74A-431C0ACFCC46}">
      <dgm:prSet phldrT="[Text]"/>
      <dgm:spPr/>
      <dgm:t>
        <a:bodyPr/>
        <a:lstStyle/>
        <a:p>
          <a:r>
            <a:rPr lang="en-US" b="1" dirty="0" smtClean="0"/>
            <a:t>STEP 3</a:t>
          </a:r>
          <a:endParaRPr lang="en-US" b="1" dirty="0"/>
        </a:p>
      </dgm:t>
    </dgm:pt>
    <dgm:pt modelId="{A7897A7C-8D0F-4ADA-B766-77B7304222CB}" type="parTrans" cxnId="{4F76664F-15F3-481F-9319-5158FD279F6E}">
      <dgm:prSet/>
      <dgm:spPr/>
      <dgm:t>
        <a:bodyPr/>
        <a:lstStyle/>
        <a:p>
          <a:endParaRPr lang="en-US"/>
        </a:p>
      </dgm:t>
    </dgm:pt>
    <dgm:pt modelId="{B07B9ECE-C607-460D-BEA3-857AEFE192B7}" type="sibTrans" cxnId="{4F76664F-15F3-481F-9319-5158FD279F6E}">
      <dgm:prSet/>
      <dgm:spPr/>
      <dgm:t>
        <a:bodyPr/>
        <a:lstStyle/>
        <a:p>
          <a:endParaRPr lang="en-US"/>
        </a:p>
      </dgm:t>
    </dgm:pt>
    <dgm:pt modelId="{4A325E5D-51DD-4C18-8125-22601A9B4E7B}">
      <dgm:prSet phldrT="[Text]" custT="1"/>
      <dgm:spPr/>
      <dgm:t>
        <a:bodyPr/>
        <a:lstStyle/>
        <a:p>
          <a:pPr algn="l"/>
          <a:r>
            <a:rPr lang="en-US" sz="1200" dirty="0" smtClean="0"/>
            <a:t>Meet with ORSP to go over proposal checklist and begin finalizing proposal documents.  Submit document drafts as completed to ORSP for review.  Submit proposal narrative for review and feedback. </a:t>
          </a:r>
          <a:endParaRPr lang="en-US" sz="1200" dirty="0"/>
        </a:p>
      </dgm:t>
    </dgm:pt>
    <dgm:pt modelId="{575A24AF-A52D-4F98-BF26-980090F5CFC0}" type="parTrans" cxnId="{9D1AA527-9E52-4261-B58F-85BD8BB84CBB}">
      <dgm:prSet/>
      <dgm:spPr/>
      <dgm:t>
        <a:bodyPr/>
        <a:lstStyle/>
        <a:p>
          <a:endParaRPr lang="en-US"/>
        </a:p>
      </dgm:t>
    </dgm:pt>
    <dgm:pt modelId="{CA4D283E-F0D4-4C88-B46E-80D1EED9D355}" type="sibTrans" cxnId="{9D1AA527-9E52-4261-B58F-85BD8BB84CBB}">
      <dgm:prSet/>
      <dgm:spPr/>
      <dgm:t>
        <a:bodyPr/>
        <a:lstStyle/>
        <a:p>
          <a:endParaRPr lang="en-US"/>
        </a:p>
      </dgm:t>
    </dgm:pt>
    <dgm:pt modelId="{32D0A428-B99A-4860-8A11-F5C32CEC5A2F}" type="pres">
      <dgm:prSet presAssocID="{BE2D125B-43A0-45CE-BC1A-966126AE5C6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C0646B8-2875-461A-AC17-F2B36BC580AC}" type="pres">
      <dgm:prSet presAssocID="{EC7B4D08-94C8-426C-A74A-431C0ACFCC46}" presName="boxAndChildren" presStyleCnt="0"/>
      <dgm:spPr/>
      <dgm:t>
        <a:bodyPr/>
        <a:lstStyle/>
        <a:p>
          <a:endParaRPr lang="en-US"/>
        </a:p>
      </dgm:t>
    </dgm:pt>
    <dgm:pt modelId="{6B5661BC-11D3-47F4-96D7-A56DF0554A8F}" type="pres">
      <dgm:prSet presAssocID="{EC7B4D08-94C8-426C-A74A-431C0ACFCC46}" presName="parentTextBox" presStyleLbl="node1" presStyleIdx="0" presStyleCnt="3"/>
      <dgm:spPr/>
      <dgm:t>
        <a:bodyPr/>
        <a:lstStyle/>
        <a:p>
          <a:endParaRPr lang="en-US"/>
        </a:p>
      </dgm:t>
    </dgm:pt>
    <dgm:pt modelId="{D841AD81-8941-420F-A6D1-940AF6AAA667}" type="pres">
      <dgm:prSet presAssocID="{EC7B4D08-94C8-426C-A74A-431C0ACFCC46}" presName="entireBox" presStyleLbl="node1" presStyleIdx="0" presStyleCnt="3" custLinFactNeighborY="-1114"/>
      <dgm:spPr/>
      <dgm:t>
        <a:bodyPr/>
        <a:lstStyle/>
        <a:p>
          <a:endParaRPr lang="en-US"/>
        </a:p>
      </dgm:t>
    </dgm:pt>
    <dgm:pt modelId="{CECF2797-F8A1-49DE-B7C3-CBF4366F2F6D}" type="pres">
      <dgm:prSet presAssocID="{EC7B4D08-94C8-426C-A74A-431C0ACFCC46}" presName="descendantBox" presStyleCnt="0"/>
      <dgm:spPr/>
      <dgm:t>
        <a:bodyPr/>
        <a:lstStyle/>
        <a:p>
          <a:endParaRPr lang="en-US"/>
        </a:p>
      </dgm:t>
    </dgm:pt>
    <dgm:pt modelId="{52B8D22E-FE9F-4C89-9476-1300CCFCC862}" type="pres">
      <dgm:prSet presAssocID="{4A325E5D-51DD-4C18-8125-22601A9B4E7B}" presName="childTextBox" presStyleLbl="fgAccFollowNode1" presStyleIdx="0" presStyleCnt="3" custScaleY="142637" custLinFactNeighborY="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B245DC-4FB7-4253-BB1F-FD11ED418863}" type="pres">
      <dgm:prSet presAssocID="{3D36105A-B04B-4A77-BA30-FC347DF2DF33}" presName="sp" presStyleCnt="0"/>
      <dgm:spPr/>
      <dgm:t>
        <a:bodyPr/>
        <a:lstStyle/>
        <a:p>
          <a:endParaRPr lang="en-US"/>
        </a:p>
      </dgm:t>
    </dgm:pt>
    <dgm:pt modelId="{51589153-AC76-4DA7-876F-9889731F395E}" type="pres">
      <dgm:prSet presAssocID="{C4C1AC41-F4DA-4C50-A0BA-8E1E1BC0C8AF}" presName="arrowAndChildren" presStyleCnt="0"/>
      <dgm:spPr/>
      <dgm:t>
        <a:bodyPr/>
        <a:lstStyle/>
        <a:p>
          <a:endParaRPr lang="en-US"/>
        </a:p>
      </dgm:t>
    </dgm:pt>
    <dgm:pt modelId="{7E5BC221-041E-4B03-ACE9-061A3B390862}" type="pres">
      <dgm:prSet presAssocID="{C4C1AC41-F4DA-4C50-A0BA-8E1E1BC0C8AF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CF47D994-633B-48D2-891D-BF4F0FE4590C}" type="pres">
      <dgm:prSet presAssocID="{C4C1AC41-F4DA-4C50-A0BA-8E1E1BC0C8AF}" presName="arrow" presStyleLbl="node1" presStyleIdx="1" presStyleCnt="3"/>
      <dgm:spPr/>
      <dgm:t>
        <a:bodyPr/>
        <a:lstStyle/>
        <a:p>
          <a:endParaRPr lang="en-US"/>
        </a:p>
      </dgm:t>
    </dgm:pt>
    <dgm:pt modelId="{1B354239-A3EB-41BA-9EC0-AF111FD05DB2}" type="pres">
      <dgm:prSet presAssocID="{C4C1AC41-F4DA-4C50-A0BA-8E1E1BC0C8AF}" presName="descendantArrow" presStyleCnt="0"/>
      <dgm:spPr/>
      <dgm:t>
        <a:bodyPr/>
        <a:lstStyle/>
        <a:p>
          <a:endParaRPr lang="en-US"/>
        </a:p>
      </dgm:t>
    </dgm:pt>
    <dgm:pt modelId="{91ABDD45-8A3D-45F7-AF88-8C64DBA3B6A7}" type="pres">
      <dgm:prSet presAssocID="{40FEBCEC-B094-4F1E-B43E-0CA9F00175F2}" presName="childTextArrow" presStyleLbl="fgAccFollowNode1" presStyleIdx="1" presStyleCnt="3" custScaleY="1576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056EA9-D031-4ECF-B309-2167039A97A1}" type="pres">
      <dgm:prSet presAssocID="{93A8F0F3-7CFF-47F8-AA2C-5291BAA9E31D}" presName="sp" presStyleCnt="0"/>
      <dgm:spPr/>
      <dgm:t>
        <a:bodyPr/>
        <a:lstStyle/>
        <a:p>
          <a:endParaRPr lang="en-US"/>
        </a:p>
      </dgm:t>
    </dgm:pt>
    <dgm:pt modelId="{09A9C202-56A9-4C72-B3FF-68A91A8203FB}" type="pres">
      <dgm:prSet presAssocID="{E4D05676-211F-4899-A652-7961986FBC14}" presName="arrowAndChildren" presStyleCnt="0"/>
      <dgm:spPr/>
      <dgm:t>
        <a:bodyPr/>
        <a:lstStyle/>
        <a:p>
          <a:endParaRPr lang="en-US"/>
        </a:p>
      </dgm:t>
    </dgm:pt>
    <dgm:pt modelId="{289325A5-94C5-405D-997D-694179DD19B3}" type="pres">
      <dgm:prSet presAssocID="{E4D05676-211F-4899-A652-7961986FBC14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D082FE3A-DADE-4C88-81A8-E9266DBB6B9F}" type="pres">
      <dgm:prSet presAssocID="{E4D05676-211F-4899-A652-7961986FBC14}" presName="arrow" presStyleLbl="node1" presStyleIdx="2" presStyleCnt="3" custLinFactNeighborY="-5857"/>
      <dgm:spPr/>
      <dgm:t>
        <a:bodyPr/>
        <a:lstStyle/>
        <a:p>
          <a:endParaRPr lang="en-US"/>
        </a:p>
      </dgm:t>
    </dgm:pt>
    <dgm:pt modelId="{D2EF1204-5A5C-4126-B9A6-E571E3EBE203}" type="pres">
      <dgm:prSet presAssocID="{E4D05676-211F-4899-A652-7961986FBC14}" presName="descendantArrow" presStyleCnt="0"/>
      <dgm:spPr/>
      <dgm:t>
        <a:bodyPr/>
        <a:lstStyle/>
        <a:p>
          <a:endParaRPr lang="en-US"/>
        </a:p>
      </dgm:t>
    </dgm:pt>
    <dgm:pt modelId="{54111519-4DAC-4A65-91EF-6548BFD49620}" type="pres">
      <dgm:prSet presAssocID="{4C003DD8-9739-4403-B55C-F05FE9686243}" presName="childTextArrow" presStyleLbl="fgAccFollowNode1" presStyleIdx="2" presStyleCnt="3" custScaleY="124039" custLinFactNeighborY="33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7D6EDDE-51E1-47E5-9DE9-F6DE2AAC53EF}" srcId="{C4C1AC41-F4DA-4C50-A0BA-8E1E1BC0C8AF}" destId="{40FEBCEC-B094-4F1E-B43E-0CA9F00175F2}" srcOrd="0" destOrd="0" parTransId="{3F816F56-1181-498A-9571-A7DF8698F2BE}" sibTransId="{8FA047EE-7A25-46E4-9E89-396B9965A8A2}"/>
    <dgm:cxn modelId="{3CA528F6-0DEC-4D0D-AF00-43B640B77CC5}" type="presOf" srcId="{C4C1AC41-F4DA-4C50-A0BA-8E1E1BC0C8AF}" destId="{CF47D994-633B-48D2-891D-BF4F0FE4590C}" srcOrd="1" destOrd="0" presId="urn:microsoft.com/office/officeart/2005/8/layout/process4"/>
    <dgm:cxn modelId="{C5E03030-83D3-4462-A6BF-19DA5CDC081D}" type="presOf" srcId="{E4D05676-211F-4899-A652-7961986FBC14}" destId="{D082FE3A-DADE-4C88-81A8-E9266DBB6B9F}" srcOrd="1" destOrd="0" presId="urn:microsoft.com/office/officeart/2005/8/layout/process4"/>
    <dgm:cxn modelId="{AFB2CA95-5A6D-4FE9-949B-4AF4AF892463}" type="presOf" srcId="{4C003DD8-9739-4403-B55C-F05FE9686243}" destId="{54111519-4DAC-4A65-91EF-6548BFD49620}" srcOrd="0" destOrd="0" presId="urn:microsoft.com/office/officeart/2005/8/layout/process4"/>
    <dgm:cxn modelId="{4C9B83D5-DE86-417F-B629-AC1AC90B5C9C}" srcId="{E4D05676-211F-4899-A652-7961986FBC14}" destId="{4C003DD8-9739-4403-B55C-F05FE9686243}" srcOrd="0" destOrd="0" parTransId="{1B789FD5-381D-47C5-AE71-F814F94EEF42}" sibTransId="{386B38B0-B4E9-4CD0-BA6E-E9775C05C6E9}"/>
    <dgm:cxn modelId="{4F76664F-15F3-481F-9319-5158FD279F6E}" srcId="{BE2D125B-43A0-45CE-BC1A-966126AE5C61}" destId="{EC7B4D08-94C8-426C-A74A-431C0ACFCC46}" srcOrd="2" destOrd="0" parTransId="{A7897A7C-8D0F-4ADA-B766-77B7304222CB}" sibTransId="{B07B9ECE-C607-460D-BEA3-857AEFE192B7}"/>
    <dgm:cxn modelId="{C95966E1-0814-4965-A5B1-C02AB44645BC}" srcId="{BE2D125B-43A0-45CE-BC1A-966126AE5C61}" destId="{C4C1AC41-F4DA-4C50-A0BA-8E1E1BC0C8AF}" srcOrd="1" destOrd="0" parTransId="{027B5B38-D850-45D2-A1C6-0EED068F07B0}" sibTransId="{3D36105A-B04B-4A77-BA30-FC347DF2DF33}"/>
    <dgm:cxn modelId="{9D1AA527-9E52-4261-B58F-85BD8BB84CBB}" srcId="{EC7B4D08-94C8-426C-A74A-431C0ACFCC46}" destId="{4A325E5D-51DD-4C18-8125-22601A9B4E7B}" srcOrd="0" destOrd="0" parTransId="{575A24AF-A52D-4F98-BF26-980090F5CFC0}" sibTransId="{CA4D283E-F0D4-4C88-B46E-80D1EED9D355}"/>
    <dgm:cxn modelId="{0B5E2ACC-0D99-469B-807D-36BBDAF1925A}" type="presOf" srcId="{40FEBCEC-B094-4F1E-B43E-0CA9F00175F2}" destId="{91ABDD45-8A3D-45F7-AF88-8C64DBA3B6A7}" srcOrd="0" destOrd="0" presId="urn:microsoft.com/office/officeart/2005/8/layout/process4"/>
    <dgm:cxn modelId="{8C0BA493-1A72-4CD7-9CE5-67575CB1D40A}" type="presOf" srcId="{BE2D125B-43A0-45CE-BC1A-966126AE5C61}" destId="{32D0A428-B99A-4860-8A11-F5C32CEC5A2F}" srcOrd="0" destOrd="0" presId="urn:microsoft.com/office/officeart/2005/8/layout/process4"/>
    <dgm:cxn modelId="{C9A78070-1079-48C7-83A8-CEC73286A962}" type="presOf" srcId="{4A325E5D-51DD-4C18-8125-22601A9B4E7B}" destId="{52B8D22E-FE9F-4C89-9476-1300CCFCC862}" srcOrd="0" destOrd="0" presId="urn:microsoft.com/office/officeart/2005/8/layout/process4"/>
    <dgm:cxn modelId="{3BCA035B-9172-4B4D-AD97-7CB0C8C567C8}" srcId="{BE2D125B-43A0-45CE-BC1A-966126AE5C61}" destId="{E4D05676-211F-4899-A652-7961986FBC14}" srcOrd="0" destOrd="0" parTransId="{D29AD31D-0C17-46DF-B6E9-65F3B567C52A}" sibTransId="{93A8F0F3-7CFF-47F8-AA2C-5291BAA9E31D}"/>
    <dgm:cxn modelId="{3648C48D-A594-499B-B063-4DC430635EF7}" type="presOf" srcId="{EC7B4D08-94C8-426C-A74A-431C0ACFCC46}" destId="{6B5661BC-11D3-47F4-96D7-A56DF0554A8F}" srcOrd="0" destOrd="0" presId="urn:microsoft.com/office/officeart/2005/8/layout/process4"/>
    <dgm:cxn modelId="{8008D6FD-9077-4DC9-8199-95DFC9A0699F}" type="presOf" srcId="{C4C1AC41-F4DA-4C50-A0BA-8E1E1BC0C8AF}" destId="{7E5BC221-041E-4B03-ACE9-061A3B390862}" srcOrd="0" destOrd="0" presId="urn:microsoft.com/office/officeart/2005/8/layout/process4"/>
    <dgm:cxn modelId="{00BFDEBE-FA05-43D4-82A0-E8DD8A57BCB3}" type="presOf" srcId="{EC7B4D08-94C8-426C-A74A-431C0ACFCC46}" destId="{D841AD81-8941-420F-A6D1-940AF6AAA667}" srcOrd="1" destOrd="0" presId="urn:microsoft.com/office/officeart/2005/8/layout/process4"/>
    <dgm:cxn modelId="{4333225D-7107-412B-8FCB-96CE92A26074}" type="presOf" srcId="{E4D05676-211F-4899-A652-7961986FBC14}" destId="{289325A5-94C5-405D-997D-694179DD19B3}" srcOrd="0" destOrd="0" presId="urn:microsoft.com/office/officeart/2005/8/layout/process4"/>
    <dgm:cxn modelId="{484C40A2-ECA3-41A2-B2B4-C0A5D3DA9501}" type="presParOf" srcId="{32D0A428-B99A-4860-8A11-F5C32CEC5A2F}" destId="{7C0646B8-2875-461A-AC17-F2B36BC580AC}" srcOrd="0" destOrd="0" presId="urn:microsoft.com/office/officeart/2005/8/layout/process4"/>
    <dgm:cxn modelId="{05CBC444-85B2-48E7-8C15-89E45164A733}" type="presParOf" srcId="{7C0646B8-2875-461A-AC17-F2B36BC580AC}" destId="{6B5661BC-11D3-47F4-96D7-A56DF0554A8F}" srcOrd="0" destOrd="0" presId="urn:microsoft.com/office/officeart/2005/8/layout/process4"/>
    <dgm:cxn modelId="{55B8CD3C-8801-4C51-8D9F-26BF429E7AD3}" type="presParOf" srcId="{7C0646B8-2875-461A-AC17-F2B36BC580AC}" destId="{D841AD81-8941-420F-A6D1-940AF6AAA667}" srcOrd="1" destOrd="0" presId="urn:microsoft.com/office/officeart/2005/8/layout/process4"/>
    <dgm:cxn modelId="{B2187259-5FE4-4221-B9EA-7FCB5D849A77}" type="presParOf" srcId="{7C0646B8-2875-461A-AC17-F2B36BC580AC}" destId="{CECF2797-F8A1-49DE-B7C3-CBF4366F2F6D}" srcOrd="2" destOrd="0" presId="urn:microsoft.com/office/officeart/2005/8/layout/process4"/>
    <dgm:cxn modelId="{FD98C974-0DDD-486D-9466-8F0A821393B7}" type="presParOf" srcId="{CECF2797-F8A1-49DE-B7C3-CBF4366F2F6D}" destId="{52B8D22E-FE9F-4C89-9476-1300CCFCC862}" srcOrd="0" destOrd="0" presId="urn:microsoft.com/office/officeart/2005/8/layout/process4"/>
    <dgm:cxn modelId="{C010702A-211F-42DB-B174-A7BB7CC12A30}" type="presParOf" srcId="{32D0A428-B99A-4860-8A11-F5C32CEC5A2F}" destId="{26B245DC-4FB7-4253-BB1F-FD11ED418863}" srcOrd="1" destOrd="0" presId="urn:microsoft.com/office/officeart/2005/8/layout/process4"/>
    <dgm:cxn modelId="{2231AFF8-EC85-42D4-BA6D-66D86661DC67}" type="presParOf" srcId="{32D0A428-B99A-4860-8A11-F5C32CEC5A2F}" destId="{51589153-AC76-4DA7-876F-9889731F395E}" srcOrd="2" destOrd="0" presId="urn:microsoft.com/office/officeart/2005/8/layout/process4"/>
    <dgm:cxn modelId="{0C91BEDC-0BAD-4FF5-BC3F-A3434D63F540}" type="presParOf" srcId="{51589153-AC76-4DA7-876F-9889731F395E}" destId="{7E5BC221-041E-4B03-ACE9-061A3B390862}" srcOrd="0" destOrd="0" presId="urn:microsoft.com/office/officeart/2005/8/layout/process4"/>
    <dgm:cxn modelId="{8CF8901C-BA4F-4C34-B0C8-6D0A800C7CDD}" type="presParOf" srcId="{51589153-AC76-4DA7-876F-9889731F395E}" destId="{CF47D994-633B-48D2-891D-BF4F0FE4590C}" srcOrd="1" destOrd="0" presId="urn:microsoft.com/office/officeart/2005/8/layout/process4"/>
    <dgm:cxn modelId="{C599488C-B9E7-48FF-902F-18F5AAD3DCCE}" type="presParOf" srcId="{51589153-AC76-4DA7-876F-9889731F395E}" destId="{1B354239-A3EB-41BA-9EC0-AF111FD05DB2}" srcOrd="2" destOrd="0" presId="urn:microsoft.com/office/officeart/2005/8/layout/process4"/>
    <dgm:cxn modelId="{389B23A2-D0FF-474D-9074-DB5206701EE9}" type="presParOf" srcId="{1B354239-A3EB-41BA-9EC0-AF111FD05DB2}" destId="{91ABDD45-8A3D-45F7-AF88-8C64DBA3B6A7}" srcOrd="0" destOrd="0" presId="urn:microsoft.com/office/officeart/2005/8/layout/process4"/>
    <dgm:cxn modelId="{A1E34E09-5353-4F37-9FF0-E3E8E388EC4B}" type="presParOf" srcId="{32D0A428-B99A-4860-8A11-F5C32CEC5A2F}" destId="{05056EA9-D031-4ECF-B309-2167039A97A1}" srcOrd="3" destOrd="0" presId="urn:microsoft.com/office/officeart/2005/8/layout/process4"/>
    <dgm:cxn modelId="{0712C45E-26C0-49ED-9178-3195A218B04F}" type="presParOf" srcId="{32D0A428-B99A-4860-8A11-F5C32CEC5A2F}" destId="{09A9C202-56A9-4C72-B3FF-68A91A8203FB}" srcOrd="4" destOrd="0" presId="urn:microsoft.com/office/officeart/2005/8/layout/process4"/>
    <dgm:cxn modelId="{E1AE5EE4-4685-434C-87D6-755648823BFC}" type="presParOf" srcId="{09A9C202-56A9-4C72-B3FF-68A91A8203FB}" destId="{289325A5-94C5-405D-997D-694179DD19B3}" srcOrd="0" destOrd="0" presId="urn:microsoft.com/office/officeart/2005/8/layout/process4"/>
    <dgm:cxn modelId="{36538A06-567F-4D7B-B128-5A479B457BEA}" type="presParOf" srcId="{09A9C202-56A9-4C72-B3FF-68A91A8203FB}" destId="{D082FE3A-DADE-4C88-81A8-E9266DBB6B9F}" srcOrd="1" destOrd="0" presId="urn:microsoft.com/office/officeart/2005/8/layout/process4"/>
    <dgm:cxn modelId="{659559C2-4276-48C3-AE88-8E2D73E468EB}" type="presParOf" srcId="{09A9C202-56A9-4C72-B3FF-68A91A8203FB}" destId="{D2EF1204-5A5C-4126-B9A6-E571E3EBE203}" srcOrd="2" destOrd="0" presId="urn:microsoft.com/office/officeart/2005/8/layout/process4"/>
    <dgm:cxn modelId="{A38A0AC1-2868-4A4B-9D34-B3122CC7E96B}" type="presParOf" srcId="{D2EF1204-5A5C-4126-B9A6-E571E3EBE203}" destId="{54111519-4DAC-4A65-91EF-6548BFD4962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BEDEAB-20AF-4FF6-BA71-A55999B6F9BA}" type="doc">
      <dgm:prSet loTypeId="urn:microsoft.com/office/officeart/2005/8/layout/process4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669AB734-6D93-412C-908E-532C9B37ED8B}">
      <dgm:prSet phldrT="[Text]"/>
      <dgm:spPr/>
      <dgm:t>
        <a:bodyPr/>
        <a:lstStyle/>
        <a:p>
          <a:r>
            <a:rPr lang="en-US" b="1" baseline="0" dirty="0" smtClean="0"/>
            <a:t>STEP 4</a:t>
          </a:r>
          <a:endParaRPr lang="en-US" b="1" baseline="0" dirty="0"/>
        </a:p>
      </dgm:t>
    </dgm:pt>
    <dgm:pt modelId="{D24FCC59-565B-45D8-9C80-68211673046F}" type="parTrans" cxnId="{2895FA36-CFFC-44AD-92B7-DBCF2BE9EC84}">
      <dgm:prSet/>
      <dgm:spPr/>
      <dgm:t>
        <a:bodyPr/>
        <a:lstStyle/>
        <a:p>
          <a:endParaRPr lang="en-US"/>
        </a:p>
      </dgm:t>
    </dgm:pt>
    <dgm:pt modelId="{94BD4C7F-F65F-400B-B3D1-5D45D095C32A}" type="sibTrans" cxnId="{2895FA36-CFFC-44AD-92B7-DBCF2BE9EC84}">
      <dgm:prSet/>
      <dgm:spPr/>
      <dgm:t>
        <a:bodyPr/>
        <a:lstStyle/>
        <a:p>
          <a:endParaRPr lang="en-US"/>
        </a:p>
      </dgm:t>
    </dgm:pt>
    <dgm:pt modelId="{B7BB9296-10D8-4120-9EEA-038DD15D682E}">
      <dgm:prSet phldrT="[Text]" custT="1"/>
      <dgm:spPr/>
      <dgm:t>
        <a:bodyPr/>
        <a:lstStyle/>
        <a:p>
          <a:pPr algn="l"/>
          <a:r>
            <a:rPr lang="en-US" sz="1200" dirty="0" smtClean="0"/>
            <a:t>ORSP will conduct a preliminary review of the full application and, if necessary, will contact PI with any change requests.</a:t>
          </a:r>
          <a:endParaRPr lang="en-US" sz="1200" dirty="0"/>
        </a:p>
      </dgm:t>
    </dgm:pt>
    <dgm:pt modelId="{49E68981-0D7E-4956-9B24-0ECCBFC1D0CF}" type="parTrans" cxnId="{991DC374-4DB3-4F7A-A9C7-65BB396E6207}">
      <dgm:prSet/>
      <dgm:spPr/>
      <dgm:t>
        <a:bodyPr/>
        <a:lstStyle/>
        <a:p>
          <a:endParaRPr lang="en-US"/>
        </a:p>
      </dgm:t>
    </dgm:pt>
    <dgm:pt modelId="{FFB7FDA2-16C3-4250-8046-64CC1B915708}" type="sibTrans" cxnId="{991DC374-4DB3-4F7A-A9C7-65BB396E6207}">
      <dgm:prSet/>
      <dgm:spPr/>
      <dgm:t>
        <a:bodyPr/>
        <a:lstStyle/>
        <a:p>
          <a:endParaRPr lang="en-US"/>
        </a:p>
      </dgm:t>
    </dgm:pt>
    <dgm:pt modelId="{F192C387-7765-43F9-86F9-0B41485BD92F}">
      <dgm:prSet phldrT="[Text]"/>
      <dgm:spPr/>
      <dgm:t>
        <a:bodyPr/>
        <a:lstStyle/>
        <a:p>
          <a:r>
            <a:rPr lang="en-US" b="1" dirty="0" smtClean="0"/>
            <a:t>STEP 5 </a:t>
          </a:r>
          <a:endParaRPr lang="en-US" b="1" dirty="0"/>
        </a:p>
      </dgm:t>
    </dgm:pt>
    <dgm:pt modelId="{30081958-E887-493F-A58E-8DCA49124895}" type="parTrans" cxnId="{6436986F-7F9E-4DB1-A2C7-82BE7F11A50C}">
      <dgm:prSet/>
      <dgm:spPr/>
      <dgm:t>
        <a:bodyPr/>
        <a:lstStyle/>
        <a:p>
          <a:endParaRPr lang="en-US"/>
        </a:p>
      </dgm:t>
    </dgm:pt>
    <dgm:pt modelId="{38D3A45F-A85A-475D-9F52-552239E6AC48}" type="sibTrans" cxnId="{6436986F-7F9E-4DB1-A2C7-82BE7F11A50C}">
      <dgm:prSet/>
      <dgm:spPr/>
      <dgm:t>
        <a:bodyPr/>
        <a:lstStyle/>
        <a:p>
          <a:endParaRPr lang="en-US"/>
        </a:p>
      </dgm:t>
    </dgm:pt>
    <dgm:pt modelId="{3FE5E144-1CFE-4CFA-B4E2-F7EC8FE5ADB0}">
      <dgm:prSet phldrT="[Text]" custT="1"/>
      <dgm:spPr/>
      <dgm:t>
        <a:bodyPr/>
        <a:lstStyle/>
        <a:p>
          <a:pPr algn="l"/>
          <a:r>
            <a:rPr lang="en-US" sz="1200" dirty="0" smtClean="0"/>
            <a:t>ORSP will conduct final review and submit the application.</a:t>
          </a:r>
          <a:endParaRPr lang="en-US" sz="1200" dirty="0"/>
        </a:p>
      </dgm:t>
    </dgm:pt>
    <dgm:pt modelId="{8B09C6E4-E293-43B9-B330-3C7056BD18A8}" type="parTrans" cxnId="{CB91D918-A3F2-4605-8B1E-68EB14055827}">
      <dgm:prSet/>
      <dgm:spPr/>
      <dgm:t>
        <a:bodyPr/>
        <a:lstStyle/>
        <a:p>
          <a:endParaRPr lang="en-US"/>
        </a:p>
      </dgm:t>
    </dgm:pt>
    <dgm:pt modelId="{231C21D6-8273-413A-8DF3-E165BFB9253C}" type="sibTrans" cxnId="{CB91D918-A3F2-4605-8B1E-68EB14055827}">
      <dgm:prSet/>
      <dgm:spPr/>
      <dgm:t>
        <a:bodyPr/>
        <a:lstStyle/>
        <a:p>
          <a:endParaRPr lang="en-US"/>
        </a:p>
      </dgm:t>
    </dgm:pt>
    <dgm:pt modelId="{8EB26B6E-98BB-49F1-AF04-E701F6CA802F}" type="pres">
      <dgm:prSet presAssocID="{B6BEDEAB-20AF-4FF6-BA71-A55999B6F9B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637073-04D2-410B-B88C-436267B01965}" type="pres">
      <dgm:prSet presAssocID="{F192C387-7765-43F9-86F9-0B41485BD92F}" presName="boxAndChildren" presStyleCnt="0"/>
      <dgm:spPr/>
    </dgm:pt>
    <dgm:pt modelId="{CF8424F6-5A92-4710-AE56-EA607A450079}" type="pres">
      <dgm:prSet presAssocID="{F192C387-7765-43F9-86F9-0B41485BD92F}" presName="parentTextBox" presStyleLbl="node1" presStyleIdx="0" presStyleCnt="2"/>
      <dgm:spPr/>
      <dgm:t>
        <a:bodyPr/>
        <a:lstStyle/>
        <a:p>
          <a:endParaRPr lang="en-US"/>
        </a:p>
      </dgm:t>
    </dgm:pt>
    <dgm:pt modelId="{6DA9A3DE-F958-4660-82DD-76A117B0608E}" type="pres">
      <dgm:prSet presAssocID="{F192C387-7765-43F9-86F9-0B41485BD92F}" presName="entireBox" presStyleLbl="node1" presStyleIdx="0" presStyleCnt="2"/>
      <dgm:spPr/>
      <dgm:t>
        <a:bodyPr/>
        <a:lstStyle/>
        <a:p>
          <a:endParaRPr lang="en-US"/>
        </a:p>
      </dgm:t>
    </dgm:pt>
    <dgm:pt modelId="{D3747360-77AF-4619-8205-786690B5B298}" type="pres">
      <dgm:prSet presAssocID="{F192C387-7765-43F9-86F9-0B41485BD92F}" presName="descendantBox" presStyleCnt="0"/>
      <dgm:spPr/>
    </dgm:pt>
    <dgm:pt modelId="{39BFA9F8-457B-4B57-A225-408A05821760}" type="pres">
      <dgm:prSet presAssocID="{3FE5E144-1CFE-4CFA-B4E2-F7EC8FE5ADB0}" presName="childTextBox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E8CC01-C01E-4C55-8D7F-20DBAD73063B}" type="pres">
      <dgm:prSet presAssocID="{94BD4C7F-F65F-400B-B3D1-5D45D095C32A}" presName="sp" presStyleCnt="0"/>
      <dgm:spPr/>
    </dgm:pt>
    <dgm:pt modelId="{B1F102AB-E264-4272-A918-E0006A83D670}" type="pres">
      <dgm:prSet presAssocID="{669AB734-6D93-412C-908E-532C9B37ED8B}" presName="arrowAndChildren" presStyleCnt="0"/>
      <dgm:spPr/>
    </dgm:pt>
    <dgm:pt modelId="{5E863F95-4C83-4F3E-872D-78AF5B52A6A8}" type="pres">
      <dgm:prSet presAssocID="{669AB734-6D93-412C-908E-532C9B37ED8B}" presName="parentTextArrow" presStyleLbl="node1" presStyleIdx="0" presStyleCnt="2"/>
      <dgm:spPr/>
      <dgm:t>
        <a:bodyPr/>
        <a:lstStyle/>
        <a:p>
          <a:endParaRPr lang="en-US"/>
        </a:p>
      </dgm:t>
    </dgm:pt>
    <dgm:pt modelId="{22B72DF3-E1A2-4C47-8198-722DF47F2726}" type="pres">
      <dgm:prSet presAssocID="{669AB734-6D93-412C-908E-532C9B37ED8B}" presName="arrow" presStyleLbl="node1" presStyleIdx="1" presStyleCnt="2" custLinFactNeighborX="-1563" custLinFactNeighborY="-74"/>
      <dgm:spPr/>
      <dgm:t>
        <a:bodyPr/>
        <a:lstStyle/>
        <a:p>
          <a:endParaRPr lang="en-US"/>
        </a:p>
      </dgm:t>
    </dgm:pt>
    <dgm:pt modelId="{4997A674-05A2-4F7B-9B2F-C3A9CE26B1FC}" type="pres">
      <dgm:prSet presAssocID="{669AB734-6D93-412C-908E-532C9B37ED8B}" presName="descendantArrow" presStyleCnt="0"/>
      <dgm:spPr/>
    </dgm:pt>
    <dgm:pt modelId="{500A7686-3A78-4B91-839D-2C05E0263173}" type="pres">
      <dgm:prSet presAssocID="{B7BB9296-10D8-4120-9EEA-038DD15D682E}" presName="childTextArrow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684487F-ABC2-4F3D-B177-3F947D96AF7F}" type="presOf" srcId="{669AB734-6D93-412C-908E-532C9B37ED8B}" destId="{5E863F95-4C83-4F3E-872D-78AF5B52A6A8}" srcOrd="0" destOrd="0" presId="urn:microsoft.com/office/officeart/2005/8/layout/process4"/>
    <dgm:cxn modelId="{2895FA36-CFFC-44AD-92B7-DBCF2BE9EC84}" srcId="{B6BEDEAB-20AF-4FF6-BA71-A55999B6F9BA}" destId="{669AB734-6D93-412C-908E-532C9B37ED8B}" srcOrd="0" destOrd="0" parTransId="{D24FCC59-565B-45D8-9C80-68211673046F}" sibTransId="{94BD4C7F-F65F-400B-B3D1-5D45D095C32A}"/>
    <dgm:cxn modelId="{A42479D2-B252-421D-B19B-75DA12AC6BBD}" type="presOf" srcId="{B6BEDEAB-20AF-4FF6-BA71-A55999B6F9BA}" destId="{8EB26B6E-98BB-49F1-AF04-E701F6CA802F}" srcOrd="0" destOrd="0" presId="urn:microsoft.com/office/officeart/2005/8/layout/process4"/>
    <dgm:cxn modelId="{D48E2861-10BC-4256-835F-0918B10DB3E0}" type="presOf" srcId="{F192C387-7765-43F9-86F9-0B41485BD92F}" destId="{CF8424F6-5A92-4710-AE56-EA607A450079}" srcOrd="0" destOrd="0" presId="urn:microsoft.com/office/officeart/2005/8/layout/process4"/>
    <dgm:cxn modelId="{CB91D918-A3F2-4605-8B1E-68EB14055827}" srcId="{F192C387-7765-43F9-86F9-0B41485BD92F}" destId="{3FE5E144-1CFE-4CFA-B4E2-F7EC8FE5ADB0}" srcOrd="0" destOrd="0" parTransId="{8B09C6E4-E293-43B9-B330-3C7056BD18A8}" sibTransId="{231C21D6-8273-413A-8DF3-E165BFB9253C}"/>
    <dgm:cxn modelId="{43B8A467-6D8B-4B98-8570-1273126B2B2F}" type="presOf" srcId="{B7BB9296-10D8-4120-9EEA-038DD15D682E}" destId="{500A7686-3A78-4B91-839D-2C05E0263173}" srcOrd="0" destOrd="0" presId="urn:microsoft.com/office/officeart/2005/8/layout/process4"/>
    <dgm:cxn modelId="{0F521FDE-3BA1-45A5-9C80-74F25E232D0E}" type="presOf" srcId="{3FE5E144-1CFE-4CFA-B4E2-F7EC8FE5ADB0}" destId="{39BFA9F8-457B-4B57-A225-408A05821760}" srcOrd="0" destOrd="0" presId="urn:microsoft.com/office/officeart/2005/8/layout/process4"/>
    <dgm:cxn modelId="{EAC51421-2EB2-4EEE-A102-D7199B7704BD}" type="presOf" srcId="{F192C387-7765-43F9-86F9-0B41485BD92F}" destId="{6DA9A3DE-F958-4660-82DD-76A117B0608E}" srcOrd="1" destOrd="0" presId="urn:microsoft.com/office/officeart/2005/8/layout/process4"/>
    <dgm:cxn modelId="{991DC374-4DB3-4F7A-A9C7-65BB396E6207}" srcId="{669AB734-6D93-412C-908E-532C9B37ED8B}" destId="{B7BB9296-10D8-4120-9EEA-038DD15D682E}" srcOrd="0" destOrd="0" parTransId="{49E68981-0D7E-4956-9B24-0ECCBFC1D0CF}" sibTransId="{FFB7FDA2-16C3-4250-8046-64CC1B915708}"/>
    <dgm:cxn modelId="{3DC54C69-FBEB-41B6-8C49-CDD9B2DD0188}" type="presOf" srcId="{669AB734-6D93-412C-908E-532C9B37ED8B}" destId="{22B72DF3-E1A2-4C47-8198-722DF47F2726}" srcOrd="1" destOrd="0" presId="urn:microsoft.com/office/officeart/2005/8/layout/process4"/>
    <dgm:cxn modelId="{6436986F-7F9E-4DB1-A2C7-82BE7F11A50C}" srcId="{B6BEDEAB-20AF-4FF6-BA71-A55999B6F9BA}" destId="{F192C387-7765-43F9-86F9-0B41485BD92F}" srcOrd="1" destOrd="0" parTransId="{30081958-E887-493F-A58E-8DCA49124895}" sibTransId="{38D3A45F-A85A-475D-9F52-552239E6AC48}"/>
    <dgm:cxn modelId="{85CD6C2D-A23C-488F-86D8-3A31DF8C16C3}" type="presParOf" srcId="{8EB26B6E-98BB-49F1-AF04-E701F6CA802F}" destId="{64637073-04D2-410B-B88C-436267B01965}" srcOrd="0" destOrd="0" presId="urn:microsoft.com/office/officeart/2005/8/layout/process4"/>
    <dgm:cxn modelId="{A3332500-874C-4BBA-B15C-0C293F05CFC9}" type="presParOf" srcId="{64637073-04D2-410B-B88C-436267B01965}" destId="{CF8424F6-5A92-4710-AE56-EA607A450079}" srcOrd="0" destOrd="0" presId="urn:microsoft.com/office/officeart/2005/8/layout/process4"/>
    <dgm:cxn modelId="{782D8FEB-00B6-4DC0-B2DC-18F50A68BF64}" type="presParOf" srcId="{64637073-04D2-410B-B88C-436267B01965}" destId="{6DA9A3DE-F958-4660-82DD-76A117B0608E}" srcOrd="1" destOrd="0" presId="urn:microsoft.com/office/officeart/2005/8/layout/process4"/>
    <dgm:cxn modelId="{01DE3F1D-F40A-42FD-A066-9658C44E438C}" type="presParOf" srcId="{64637073-04D2-410B-B88C-436267B01965}" destId="{D3747360-77AF-4619-8205-786690B5B298}" srcOrd="2" destOrd="0" presId="urn:microsoft.com/office/officeart/2005/8/layout/process4"/>
    <dgm:cxn modelId="{72688BCD-BABC-402C-BE51-CAC4D136204C}" type="presParOf" srcId="{D3747360-77AF-4619-8205-786690B5B298}" destId="{39BFA9F8-457B-4B57-A225-408A05821760}" srcOrd="0" destOrd="0" presId="urn:microsoft.com/office/officeart/2005/8/layout/process4"/>
    <dgm:cxn modelId="{BC6BB9BD-A8A4-49FE-96EB-902F91D677CA}" type="presParOf" srcId="{8EB26B6E-98BB-49F1-AF04-E701F6CA802F}" destId="{3EE8CC01-C01E-4C55-8D7F-20DBAD73063B}" srcOrd="1" destOrd="0" presId="urn:microsoft.com/office/officeart/2005/8/layout/process4"/>
    <dgm:cxn modelId="{4998D38F-F922-43A5-A82C-6F6AED1A191A}" type="presParOf" srcId="{8EB26B6E-98BB-49F1-AF04-E701F6CA802F}" destId="{B1F102AB-E264-4272-A918-E0006A83D670}" srcOrd="2" destOrd="0" presId="urn:microsoft.com/office/officeart/2005/8/layout/process4"/>
    <dgm:cxn modelId="{C67710B1-948E-4813-9857-DE86AA79A26A}" type="presParOf" srcId="{B1F102AB-E264-4272-A918-E0006A83D670}" destId="{5E863F95-4C83-4F3E-872D-78AF5B52A6A8}" srcOrd="0" destOrd="0" presId="urn:microsoft.com/office/officeart/2005/8/layout/process4"/>
    <dgm:cxn modelId="{A215ADB3-ED79-4A2A-A71B-08706EEF027E}" type="presParOf" srcId="{B1F102AB-E264-4272-A918-E0006A83D670}" destId="{22B72DF3-E1A2-4C47-8198-722DF47F2726}" srcOrd="1" destOrd="0" presId="urn:microsoft.com/office/officeart/2005/8/layout/process4"/>
    <dgm:cxn modelId="{2257B4F2-0F4E-4318-A2F0-88CE9077FDAC}" type="presParOf" srcId="{B1F102AB-E264-4272-A918-E0006A83D670}" destId="{4997A674-05A2-4F7B-9B2F-C3A9CE26B1FC}" srcOrd="2" destOrd="0" presId="urn:microsoft.com/office/officeart/2005/8/layout/process4"/>
    <dgm:cxn modelId="{D0DBF2AF-84F5-4C0F-9448-A1CC94ACB7F4}" type="presParOf" srcId="{4997A674-05A2-4F7B-9B2F-C3A9CE26B1FC}" destId="{500A7686-3A78-4B91-839D-2C05E026317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41AD81-8941-420F-A6D1-940AF6AAA667}">
      <dsp:nvSpPr>
        <dsp:cNvPr id="0" name=""/>
        <dsp:cNvSpPr/>
      </dsp:nvSpPr>
      <dsp:spPr>
        <a:xfrm>
          <a:off x="0" y="2635352"/>
          <a:ext cx="6324600" cy="86824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STEP 3</a:t>
          </a:r>
          <a:endParaRPr lang="en-US" sz="1600" b="1" kern="1200" dirty="0"/>
        </a:p>
      </dsp:txBody>
      <dsp:txXfrm>
        <a:off x="0" y="2635352"/>
        <a:ext cx="6324600" cy="468852"/>
      </dsp:txXfrm>
    </dsp:sp>
    <dsp:sp modelId="{52B8D22E-FE9F-4C89-9476-1300CCFCC862}">
      <dsp:nvSpPr>
        <dsp:cNvPr id="0" name=""/>
        <dsp:cNvSpPr/>
      </dsp:nvSpPr>
      <dsp:spPr>
        <a:xfrm>
          <a:off x="0" y="3011718"/>
          <a:ext cx="6324600" cy="569681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Meet with ORSP to go over proposal checklist and begin finalizing proposal documents.  Submit document drafts as completed to ORSP for review.  Submit proposal narrative for review and feedback. </a:t>
          </a:r>
          <a:endParaRPr lang="en-US" sz="1200" kern="1200" dirty="0"/>
        </a:p>
      </dsp:txBody>
      <dsp:txXfrm>
        <a:off x="0" y="3011718"/>
        <a:ext cx="6324600" cy="569681"/>
      </dsp:txXfrm>
    </dsp:sp>
    <dsp:sp modelId="{CF47D994-633B-48D2-891D-BF4F0FE4590C}">
      <dsp:nvSpPr>
        <dsp:cNvPr id="0" name=""/>
        <dsp:cNvSpPr/>
      </dsp:nvSpPr>
      <dsp:spPr>
        <a:xfrm rot="10800000">
          <a:off x="0" y="1322687"/>
          <a:ext cx="6324600" cy="1335360"/>
        </a:xfrm>
        <a:prstGeom prst="upArrowCallou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STEP 2</a:t>
          </a:r>
          <a:endParaRPr lang="en-US" sz="1600" b="1" kern="1200" dirty="0"/>
        </a:p>
      </dsp:txBody>
      <dsp:txXfrm rot="-10800000">
        <a:off x="0" y="1322687"/>
        <a:ext cx="6324600" cy="468711"/>
      </dsp:txXfrm>
    </dsp:sp>
    <dsp:sp modelId="{91ABDD45-8A3D-45F7-AF88-8C64DBA3B6A7}">
      <dsp:nvSpPr>
        <dsp:cNvPr id="0" name=""/>
        <dsp:cNvSpPr/>
      </dsp:nvSpPr>
      <dsp:spPr>
        <a:xfrm>
          <a:off x="0" y="1676400"/>
          <a:ext cx="6324600" cy="629269"/>
        </a:xfrm>
        <a:prstGeom prst="rect">
          <a:avLst/>
        </a:prstGeom>
        <a:solidFill>
          <a:schemeClr val="accent5">
            <a:tint val="40000"/>
            <a:alpha val="90000"/>
            <a:hueOff val="-5370241"/>
            <a:satOff val="24126"/>
            <a:lumOff val="1658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Develop the proposal with ORSP (Budget, Biosketch, Resources and other proposal documents). Begin drafting and requesting necessary letters of commitment as needed.</a:t>
          </a:r>
          <a:endParaRPr lang="en-US" sz="1200" kern="1200" dirty="0"/>
        </a:p>
      </dsp:txBody>
      <dsp:txXfrm>
        <a:off x="0" y="1676400"/>
        <a:ext cx="6324600" cy="629269"/>
      </dsp:txXfrm>
    </dsp:sp>
    <dsp:sp modelId="{D082FE3A-DADE-4C88-81A8-E9266DBB6B9F}">
      <dsp:nvSpPr>
        <dsp:cNvPr id="0" name=""/>
        <dsp:cNvSpPr/>
      </dsp:nvSpPr>
      <dsp:spPr>
        <a:xfrm rot="10800000">
          <a:off x="0" y="0"/>
          <a:ext cx="6324600" cy="1335360"/>
        </a:xfrm>
        <a:prstGeom prst="upArrowCallou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+mn-lt"/>
            </a:rPr>
            <a:t>STEP 1</a:t>
          </a:r>
          <a:endParaRPr lang="en-US" sz="1600" b="1" kern="1200" dirty="0">
            <a:latin typeface="+mn-lt"/>
          </a:endParaRPr>
        </a:p>
      </dsp:txBody>
      <dsp:txXfrm rot="-10800000">
        <a:off x="0" y="0"/>
        <a:ext cx="6324600" cy="468711"/>
      </dsp:txXfrm>
    </dsp:sp>
    <dsp:sp modelId="{54111519-4DAC-4A65-91EF-6548BFD49620}">
      <dsp:nvSpPr>
        <dsp:cNvPr id="0" name=""/>
        <dsp:cNvSpPr/>
      </dsp:nvSpPr>
      <dsp:spPr>
        <a:xfrm>
          <a:off x="0" y="434411"/>
          <a:ext cx="6324600" cy="495253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Notify ORSP of intent to submit an application by submitting a Proposal Initiation form and scheduling initial meeting with ORSP.  Contact is </a:t>
          </a:r>
          <a:r>
            <a:rPr lang="en-US" sz="1200" kern="1200" dirty="0" smtClean="0">
              <a:hlinkClick xmlns:r="http://schemas.openxmlformats.org/officeDocument/2006/relationships" r:id="rId1"/>
            </a:rPr>
            <a:t>melisa.widner@asurams.edu</a:t>
          </a:r>
          <a:r>
            <a:rPr lang="en-US" sz="1200" kern="1200" dirty="0" smtClean="0"/>
            <a:t> </a:t>
          </a:r>
          <a:endParaRPr lang="en-US" sz="1200" kern="1200" dirty="0"/>
        </a:p>
      </dsp:txBody>
      <dsp:txXfrm>
        <a:off x="0" y="434411"/>
        <a:ext cx="6324600" cy="4952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A9A3DE-F958-4660-82DD-76A117B0608E}">
      <dsp:nvSpPr>
        <dsp:cNvPr id="0" name=""/>
        <dsp:cNvSpPr/>
      </dsp:nvSpPr>
      <dsp:spPr>
        <a:xfrm>
          <a:off x="0" y="1195759"/>
          <a:ext cx="6400800" cy="78454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STEP 5 </a:t>
          </a:r>
          <a:endParaRPr lang="en-US" sz="1500" b="1" kern="1200" dirty="0"/>
        </a:p>
      </dsp:txBody>
      <dsp:txXfrm>
        <a:off x="0" y="1195759"/>
        <a:ext cx="6400800" cy="423655"/>
      </dsp:txXfrm>
    </dsp:sp>
    <dsp:sp modelId="{39BFA9F8-457B-4B57-A225-408A05821760}">
      <dsp:nvSpPr>
        <dsp:cNvPr id="0" name=""/>
        <dsp:cNvSpPr/>
      </dsp:nvSpPr>
      <dsp:spPr>
        <a:xfrm>
          <a:off x="0" y="1603723"/>
          <a:ext cx="6400800" cy="360891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ORSP will conduct final review and submit the application.</a:t>
          </a:r>
          <a:endParaRPr lang="en-US" sz="1200" kern="1200" dirty="0"/>
        </a:p>
      </dsp:txBody>
      <dsp:txXfrm>
        <a:off x="0" y="1603723"/>
        <a:ext cx="6400800" cy="360891"/>
      </dsp:txXfrm>
    </dsp:sp>
    <dsp:sp modelId="{22B72DF3-E1A2-4C47-8198-722DF47F2726}">
      <dsp:nvSpPr>
        <dsp:cNvPr id="0" name=""/>
        <dsp:cNvSpPr/>
      </dsp:nvSpPr>
      <dsp:spPr>
        <a:xfrm rot="10800000">
          <a:off x="0" y="0"/>
          <a:ext cx="6400800" cy="1206633"/>
        </a:xfrm>
        <a:prstGeom prst="upArrowCallout">
          <a:avLst/>
        </a:prstGeom>
        <a:gradFill rotWithShape="0">
          <a:gsLst>
            <a:gs pos="0">
              <a:schemeClr val="accent3">
                <a:hueOff val="11250266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6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6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baseline="0" dirty="0" smtClean="0"/>
            <a:t>STEP 4</a:t>
          </a:r>
          <a:endParaRPr lang="en-US" sz="1500" b="1" kern="1200" baseline="0" dirty="0"/>
        </a:p>
      </dsp:txBody>
      <dsp:txXfrm rot="-10800000">
        <a:off x="0" y="0"/>
        <a:ext cx="6400800" cy="423528"/>
      </dsp:txXfrm>
    </dsp:sp>
    <dsp:sp modelId="{500A7686-3A78-4B91-839D-2C05E0263173}">
      <dsp:nvSpPr>
        <dsp:cNvPr id="0" name=""/>
        <dsp:cNvSpPr/>
      </dsp:nvSpPr>
      <dsp:spPr>
        <a:xfrm>
          <a:off x="0" y="424421"/>
          <a:ext cx="6400800" cy="360783"/>
        </a:xfrm>
        <a:prstGeom prst="rect">
          <a:avLst/>
        </a:prstGeom>
        <a:solidFill>
          <a:schemeClr val="accent3">
            <a:tint val="40000"/>
            <a:alpha val="90000"/>
            <a:hueOff val="10716852"/>
            <a:satOff val="-13793"/>
            <a:lumOff val="-1075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10716852"/>
              <a:satOff val="-13793"/>
              <a:lumOff val="-1075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ORSP will conduct a preliminary review of the full application and, if necessary, will contact PI with any change requests.</a:t>
          </a:r>
          <a:endParaRPr lang="en-US" sz="1200" kern="1200" dirty="0"/>
        </a:p>
      </dsp:txBody>
      <dsp:txXfrm>
        <a:off x="0" y="424421"/>
        <a:ext cx="6400800" cy="3607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E415DFE5-922F-439D-80C6-27A5E01BB13B}" type="datetimeFigureOut">
              <a:rPr lang="en-US" smtClean="0"/>
              <a:pPr/>
              <a:t>2/25/16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7" rIns="93175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5" tIns="46587" rIns="93175" bIns="4658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08440018-7E02-4C1C-AE7B-EDD1D6397B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083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40018-7E02-4C1C-AE7B-EDD1D6397BF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778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AEA1-12D5-455F-987B-5AD930899DEA}" type="datetimeFigureOut">
              <a:rPr lang="en-US" smtClean="0"/>
              <a:pPr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2DB4-C9FC-48A9-8F80-9877B6CA1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AEA1-12D5-455F-987B-5AD930899DEA}" type="datetimeFigureOut">
              <a:rPr lang="en-US" smtClean="0"/>
              <a:pPr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2DB4-C9FC-48A9-8F80-9877B6CA1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AEA1-12D5-455F-987B-5AD930899DEA}" type="datetimeFigureOut">
              <a:rPr lang="en-US" smtClean="0"/>
              <a:pPr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2DB4-C9FC-48A9-8F80-9877B6CA1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AEA1-12D5-455F-987B-5AD930899DEA}" type="datetimeFigureOut">
              <a:rPr lang="en-US" smtClean="0"/>
              <a:pPr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2DB4-C9FC-48A9-8F80-9877B6CA1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AEA1-12D5-455F-987B-5AD930899DEA}" type="datetimeFigureOut">
              <a:rPr lang="en-US" smtClean="0"/>
              <a:pPr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2DB4-C9FC-48A9-8F80-9877B6CA1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AEA1-12D5-455F-987B-5AD930899DEA}" type="datetimeFigureOut">
              <a:rPr lang="en-US" smtClean="0"/>
              <a:pPr/>
              <a:t>2/25/16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2DB4-C9FC-48A9-8F80-9877B6CA1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AEA1-12D5-455F-987B-5AD930899DEA}" type="datetimeFigureOut">
              <a:rPr lang="en-US" smtClean="0"/>
              <a:pPr/>
              <a:t>2/25/16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2DB4-C9FC-48A9-8F80-9877B6CA1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AEA1-12D5-455F-987B-5AD930899DEA}" type="datetimeFigureOut">
              <a:rPr lang="en-US" smtClean="0"/>
              <a:pPr/>
              <a:t>2/25/16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2DB4-C9FC-48A9-8F80-9877B6CA1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AEA1-12D5-455F-987B-5AD930899DEA}" type="datetimeFigureOut">
              <a:rPr lang="en-US" smtClean="0"/>
              <a:pPr/>
              <a:t>2/25/16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2DB4-C9FC-48A9-8F80-9877B6CA1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AEA1-12D5-455F-987B-5AD930899DEA}" type="datetimeFigureOut">
              <a:rPr lang="en-US" smtClean="0"/>
              <a:pPr/>
              <a:t>2/25/16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2DB4-C9FC-48A9-8F80-9877B6CA1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AEA1-12D5-455F-987B-5AD930899DEA}" type="datetimeFigureOut">
              <a:rPr lang="en-US" smtClean="0"/>
              <a:pPr/>
              <a:t>2/25/16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2DB4-C9FC-48A9-8F80-9877B6CA1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CAEA1-12D5-455F-987B-5AD930899DEA}" type="datetimeFigureOut">
              <a:rPr lang="en-US" smtClean="0"/>
              <a:pPr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E2DB4-C9FC-48A9-8F80-9877B6CA1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diagramColors" Target="../diagrams/colors2.xml"/><Relationship Id="rId12" Type="http://schemas.microsoft.com/office/2007/relationships/diagramDrawing" Target="../diagrams/drawing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diagramData" Target="../diagrams/data2.xml"/><Relationship Id="rId9" Type="http://schemas.openxmlformats.org/officeDocument/2006/relationships/diagramLayout" Target="../diagrams/layout2.xml"/><Relationship Id="rId10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52400"/>
            <a:ext cx="8382000" cy="4572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ORSP Proposal Process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12919645"/>
              </p:ext>
            </p:extLst>
          </p:nvPr>
        </p:nvGraphicFramePr>
        <p:xfrm>
          <a:off x="381000" y="776955"/>
          <a:ext cx="63246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31402150"/>
              </p:ext>
            </p:extLst>
          </p:nvPr>
        </p:nvGraphicFramePr>
        <p:xfrm>
          <a:off x="381000" y="4648200"/>
          <a:ext cx="6400800" cy="198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" name="Rectangle 6"/>
          <p:cNvSpPr/>
          <p:nvPr/>
        </p:nvSpPr>
        <p:spPr>
          <a:xfrm>
            <a:off x="7086599" y="685800"/>
            <a:ext cx="1600201" cy="3810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Timeline </a:t>
            </a:r>
          </a:p>
        </p:txBody>
      </p:sp>
      <p:sp>
        <p:nvSpPr>
          <p:cNvPr id="8" name="Down Arrow 7"/>
          <p:cNvSpPr/>
          <p:nvPr/>
        </p:nvSpPr>
        <p:spPr>
          <a:xfrm>
            <a:off x="3200400" y="4343400"/>
            <a:ext cx="685800" cy="381000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086599" y="1469877"/>
            <a:ext cx="1595927" cy="3048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 At least 1 month before deadline</a:t>
            </a:r>
            <a:endParaRPr lang="en-US" sz="1100" b="1" dirty="0"/>
          </a:p>
        </p:txBody>
      </p:sp>
      <p:sp>
        <p:nvSpPr>
          <p:cNvPr id="11" name="Rectangle 10"/>
          <p:cNvSpPr/>
          <p:nvPr/>
        </p:nvSpPr>
        <p:spPr>
          <a:xfrm>
            <a:off x="7086600" y="2743200"/>
            <a:ext cx="1600200" cy="304800"/>
          </a:xfrm>
          <a:prstGeom prst="rect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3 weeks before deadline - ongoing</a:t>
            </a:r>
            <a:endParaRPr lang="en-US" sz="1100" b="1" dirty="0"/>
          </a:p>
        </p:txBody>
      </p:sp>
      <p:sp>
        <p:nvSpPr>
          <p:cNvPr id="12" name="Rectangle 11"/>
          <p:cNvSpPr/>
          <p:nvPr/>
        </p:nvSpPr>
        <p:spPr>
          <a:xfrm>
            <a:off x="7082327" y="3983764"/>
            <a:ext cx="1600200" cy="30480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2 weeks before deadline - ongoing</a:t>
            </a:r>
            <a:endParaRPr lang="en-US" sz="1100" b="1" dirty="0"/>
          </a:p>
        </p:txBody>
      </p:sp>
      <p:sp>
        <p:nvSpPr>
          <p:cNvPr id="13" name="Rectangle 12"/>
          <p:cNvSpPr/>
          <p:nvPr/>
        </p:nvSpPr>
        <p:spPr>
          <a:xfrm>
            <a:off x="7082327" y="5126052"/>
            <a:ext cx="1600199" cy="3048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5 business days before deadline</a:t>
            </a:r>
            <a:endParaRPr lang="en-US" sz="1100" b="1" dirty="0"/>
          </a:p>
        </p:txBody>
      </p:sp>
      <p:sp>
        <p:nvSpPr>
          <p:cNvPr id="14" name="Rectangle 13"/>
          <p:cNvSpPr/>
          <p:nvPr/>
        </p:nvSpPr>
        <p:spPr>
          <a:xfrm>
            <a:off x="7078053" y="6242704"/>
            <a:ext cx="1604473" cy="304800"/>
          </a:xfrm>
          <a:prstGeom prst="rect">
            <a:avLst/>
          </a:prstGeom>
          <a:solidFill>
            <a:srgbClr val="99CC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2 business days before deadline</a:t>
            </a:r>
            <a:endParaRPr lang="en-US" sz="11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</TotalTime>
  <Words>160</Words>
  <Application>Microsoft Macintosh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Lehman College, CUNY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Raisad</dc:creator>
  <cp:lastModifiedBy>Microsoft Office User</cp:lastModifiedBy>
  <cp:revision>57</cp:revision>
  <cp:lastPrinted>2016-02-10T13:49:30Z</cp:lastPrinted>
  <dcterms:created xsi:type="dcterms:W3CDTF">2012-10-25T13:34:56Z</dcterms:created>
  <dcterms:modified xsi:type="dcterms:W3CDTF">2016-02-26T00:16:30Z</dcterms:modified>
</cp:coreProperties>
</file>