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3CA0"/>
    <a:srgbClr val="FFFFFF"/>
    <a:srgbClr val="F9C129"/>
    <a:srgbClr val="FFC811"/>
    <a:srgbClr val="0C37AF"/>
    <a:srgbClr val="FFC809"/>
    <a:srgbClr val="F3BC1C"/>
    <a:srgbClr val="F3A71E"/>
    <a:srgbClr val="EBA01C"/>
    <a:srgbClr val="FDD9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>
        <p:scale>
          <a:sx n="232" d="100"/>
          <a:sy n="232" d="100"/>
        </p:scale>
        <p:origin x="112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B91C-B07D-BE43-9E3B-CE0BB13E9F4E}" type="datetimeFigureOut">
              <a:rPr lang="en-US" smtClean="0"/>
              <a:t>2/24/16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B093-04F9-2243-A6B1-C458CB9CC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314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B91C-B07D-BE43-9E3B-CE0BB13E9F4E}" type="datetimeFigureOut">
              <a:rPr lang="en-US" smtClean="0"/>
              <a:t>2/24/16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B093-04F9-2243-A6B1-C458CB9CC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30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B91C-B07D-BE43-9E3B-CE0BB13E9F4E}" type="datetimeFigureOut">
              <a:rPr lang="en-US" smtClean="0"/>
              <a:t>2/24/16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B093-04F9-2243-A6B1-C458CB9CC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42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B91C-B07D-BE43-9E3B-CE0BB13E9F4E}" type="datetimeFigureOut">
              <a:rPr lang="en-US" smtClean="0"/>
              <a:t>2/24/16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B093-04F9-2243-A6B1-C458CB9CC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93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B91C-B07D-BE43-9E3B-CE0BB13E9F4E}" type="datetimeFigureOut">
              <a:rPr lang="en-US" smtClean="0"/>
              <a:t>2/24/16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B093-04F9-2243-A6B1-C458CB9CC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503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B91C-B07D-BE43-9E3B-CE0BB13E9F4E}" type="datetimeFigureOut">
              <a:rPr lang="en-US" smtClean="0"/>
              <a:t>2/24/16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B093-04F9-2243-A6B1-C458CB9CC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8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B91C-B07D-BE43-9E3B-CE0BB13E9F4E}" type="datetimeFigureOut">
              <a:rPr lang="en-US" smtClean="0"/>
              <a:t>2/24/16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B093-04F9-2243-A6B1-C458CB9CC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324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B91C-B07D-BE43-9E3B-CE0BB13E9F4E}" type="datetimeFigureOut">
              <a:rPr lang="en-US" smtClean="0"/>
              <a:t>2/24/16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B093-04F9-2243-A6B1-C458CB9CC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118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B91C-B07D-BE43-9E3B-CE0BB13E9F4E}" type="datetimeFigureOut">
              <a:rPr lang="en-US" smtClean="0"/>
              <a:t>2/24/16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B093-04F9-2243-A6B1-C458CB9CC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94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B91C-B07D-BE43-9E3B-CE0BB13E9F4E}" type="datetimeFigureOut">
              <a:rPr lang="en-US" smtClean="0"/>
              <a:t>2/24/16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B093-04F9-2243-A6B1-C458CB9CC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513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B91C-B07D-BE43-9E3B-CE0BB13E9F4E}" type="datetimeFigureOut">
              <a:rPr lang="en-US" smtClean="0"/>
              <a:t>2/24/16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B093-04F9-2243-A6B1-C458CB9CC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80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2B91C-B07D-BE43-9E3B-CE0BB13E9F4E}" type="datetimeFigureOut">
              <a:rPr lang="en-US" smtClean="0"/>
              <a:t>2/24/16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2B093-04F9-2243-A6B1-C458CB9CC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960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399621" y="214366"/>
            <a:ext cx="1314195" cy="869773"/>
            <a:chOff x="399621" y="214366"/>
            <a:chExt cx="1314195" cy="869773"/>
          </a:xfrm>
        </p:grpSpPr>
        <p:sp>
          <p:nvSpPr>
            <p:cNvPr id="4" name="Rectangle 3"/>
            <p:cNvSpPr/>
            <p:nvPr/>
          </p:nvSpPr>
          <p:spPr>
            <a:xfrm>
              <a:off x="399621" y="214366"/>
              <a:ext cx="1314195" cy="869773"/>
            </a:xfrm>
            <a:prstGeom prst="roundRect">
              <a:avLst/>
            </a:prstGeom>
            <a:solidFill>
              <a:srgbClr val="0C4EBD"/>
            </a:solidFill>
            <a:ln>
              <a:solidFill>
                <a:srgbClr val="0C37A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D2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99621" y="342785"/>
              <a:ext cx="1314195" cy="612934"/>
            </a:xfrm>
            <a:prstGeom prst="round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Schedule an Appointment with your Career Advisor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61293" y="5586133"/>
            <a:ext cx="3185948" cy="563345"/>
            <a:chOff x="361293" y="5586133"/>
            <a:chExt cx="3185948" cy="563345"/>
          </a:xfrm>
        </p:grpSpPr>
        <p:sp>
          <p:nvSpPr>
            <p:cNvPr id="41" name="Rectangle 40"/>
            <p:cNvSpPr/>
            <p:nvPr/>
          </p:nvSpPr>
          <p:spPr>
            <a:xfrm>
              <a:off x="361293" y="5586133"/>
              <a:ext cx="3107121" cy="563345"/>
            </a:xfrm>
            <a:prstGeom prst="rect">
              <a:avLst/>
            </a:prstGeom>
            <a:solidFill>
              <a:srgbClr val="0C4EBD"/>
            </a:solidFill>
            <a:ln>
              <a:solidFill>
                <a:srgbClr val="0C37A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D2"/>
                </a:solidFill>
              </a:endParaRPr>
            </a:p>
          </p:txBody>
        </p:sp>
        <p:pic>
          <p:nvPicPr>
            <p:cNvPr id="42" name="Picture 41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100000"/>
                      </a14:imgEffect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9762" y="5709678"/>
              <a:ext cx="268724" cy="316254"/>
            </a:xfrm>
            <a:prstGeom prst="rect">
              <a:avLst/>
            </a:prstGeom>
          </p:spPr>
        </p:pic>
        <p:sp>
          <p:nvSpPr>
            <p:cNvPr id="43" name="TextBox 42"/>
            <p:cNvSpPr txBox="1"/>
            <p:nvPr/>
          </p:nvSpPr>
          <p:spPr>
            <a:xfrm>
              <a:off x="945930" y="5598501"/>
              <a:ext cx="2601311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LOGIN | RAMNET by D2L</a:t>
              </a:r>
            </a:p>
            <a:p>
              <a:r>
                <a:rPr lang="en-US" sz="900" dirty="0" smtClean="0">
                  <a:solidFill>
                    <a:schemeClr val="bg1"/>
                  </a:solidFill>
                </a:rPr>
                <a:t> Access our online learning management system.</a:t>
              </a:r>
              <a:endParaRPr lang="en-US" sz="9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3927366" y="5586133"/>
            <a:ext cx="1774491" cy="663879"/>
            <a:chOff x="3927366" y="4546376"/>
            <a:chExt cx="1774491" cy="663879"/>
          </a:xfrm>
        </p:grpSpPr>
        <p:sp>
          <p:nvSpPr>
            <p:cNvPr id="45" name="Rectangle 44"/>
            <p:cNvSpPr/>
            <p:nvPr/>
          </p:nvSpPr>
          <p:spPr>
            <a:xfrm>
              <a:off x="3927366" y="4546376"/>
              <a:ext cx="1721944" cy="550977"/>
            </a:xfrm>
            <a:prstGeom prst="rect">
              <a:avLst/>
            </a:prstGeom>
            <a:solidFill>
              <a:srgbClr val="FFFFFF"/>
            </a:solidFill>
            <a:ln w="28575" cmpd="sng">
              <a:solidFill>
                <a:srgbClr val="223CA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D2"/>
                </a:solidFill>
              </a:endParaRPr>
            </a:p>
          </p:txBody>
        </p:sp>
        <p:pic>
          <p:nvPicPr>
            <p:cNvPr id="46" name="Picture 45"/>
            <p:cNvPicPr>
              <a:picLocks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24523" y="4688032"/>
              <a:ext cx="280032" cy="280032"/>
            </a:xfrm>
            <a:prstGeom prst="rect">
              <a:avLst/>
            </a:prstGeom>
            <a:noFill/>
          </p:spPr>
        </p:pic>
        <p:sp>
          <p:nvSpPr>
            <p:cNvPr id="47" name="TextBox 46"/>
            <p:cNvSpPr txBox="1"/>
            <p:nvPr/>
          </p:nvSpPr>
          <p:spPr>
            <a:xfrm>
              <a:off x="4424413" y="4548535"/>
              <a:ext cx="1277444" cy="661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223CA0"/>
                  </a:solidFill>
                </a:rPr>
                <a:t>Request</a:t>
              </a:r>
            </a:p>
            <a:p>
              <a:r>
                <a:rPr lang="en-US" sz="1400" dirty="0" smtClean="0">
                  <a:solidFill>
                    <a:srgbClr val="223CA0"/>
                  </a:solidFill>
                </a:rPr>
                <a:t>Information </a:t>
              </a:r>
              <a:endParaRPr lang="en-US" sz="1400" baseline="-25000" dirty="0" smtClean="0">
                <a:solidFill>
                  <a:srgbClr val="223CA0"/>
                </a:solidFill>
              </a:endParaRPr>
            </a:p>
            <a:p>
              <a:endParaRPr lang="en-US" sz="9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970162" y="214366"/>
            <a:ext cx="1314195" cy="869773"/>
            <a:chOff x="1970162" y="214366"/>
            <a:chExt cx="1314195" cy="869773"/>
          </a:xfrm>
        </p:grpSpPr>
        <p:sp>
          <p:nvSpPr>
            <p:cNvPr id="48" name="Rectangle 3"/>
            <p:cNvSpPr/>
            <p:nvPr/>
          </p:nvSpPr>
          <p:spPr>
            <a:xfrm>
              <a:off x="1970162" y="214366"/>
              <a:ext cx="1314195" cy="869773"/>
            </a:xfrm>
            <a:prstGeom prst="roundRect">
              <a:avLst/>
            </a:prstGeom>
            <a:solidFill>
              <a:srgbClr val="0C4EBD"/>
            </a:solidFill>
            <a:ln>
              <a:solidFill>
                <a:srgbClr val="0C37A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D2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970162" y="427915"/>
              <a:ext cx="1314195" cy="442674"/>
            </a:xfrm>
            <a:prstGeom prst="round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Take an </a:t>
              </a:r>
              <a:r>
                <a:rPr lang="en-US" sz="1000" smtClean="0">
                  <a:solidFill>
                    <a:schemeClr val="bg1"/>
                  </a:solidFill>
                </a:rPr>
                <a:t>Online Career Assessment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540703" y="212449"/>
            <a:ext cx="1314195" cy="869773"/>
            <a:chOff x="3540703" y="212449"/>
            <a:chExt cx="1314195" cy="869773"/>
          </a:xfrm>
        </p:grpSpPr>
        <p:sp>
          <p:nvSpPr>
            <p:cNvPr id="50" name="Rectangle 3"/>
            <p:cNvSpPr/>
            <p:nvPr/>
          </p:nvSpPr>
          <p:spPr>
            <a:xfrm>
              <a:off x="3540703" y="212449"/>
              <a:ext cx="1314195" cy="869773"/>
            </a:xfrm>
            <a:prstGeom prst="roundRect">
              <a:avLst/>
            </a:prstGeom>
            <a:solidFill>
              <a:srgbClr val="0C4EBD"/>
            </a:solidFill>
            <a:ln>
              <a:solidFill>
                <a:srgbClr val="0C37A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D2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540703" y="340868"/>
              <a:ext cx="1314195" cy="612934"/>
            </a:xfrm>
            <a:prstGeom prst="round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Practice your Interview Skills Online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111244" y="212449"/>
            <a:ext cx="1314195" cy="869773"/>
            <a:chOff x="5111244" y="212449"/>
            <a:chExt cx="1314195" cy="869773"/>
          </a:xfrm>
        </p:grpSpPr>
        <p:sp>
          <p:nvSpPr>
            <p:cNvPr id="52" name="Rectangle 3"/>
            <p:cNvSpPr/>
            <p:nvPr/>
          </p:nvSpPr>
          <p:spPr>
            <a:xfrm>
              <a:off x="5111244" y="212449"/>
              <a:ext cx="1314195" cy="869773"/>
            </a:xfrm>
            <a:prstGeom prst="roundRect">
              <a:avLst/>
            </a:prstGeom>
            <a:solidFill>
              <a:srgbClr val="0C4EBD"/>
            </a:solidFill>
            <a:ln>
              <a:solidFill>
                <a:srgbClr val="0C37A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D2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111244" y="425998"/>
              <a:ext cx="1314195" cy="442674"/>
            </a:xfrm>
            <a:prstGeom prst="round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Applying for Graduate School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99621" y="1210641"/>
            <a:ext cx="1314195" cy="869773"/>
            <a:chOff x="399621" y="1210641"/>
            <a:chExt cx="1314195" cy="869773"/>
          </a:xfrm>
        </p:grpSpPr>
        <p:sp>
          <p:nvSpPr>
            <p:cNvPr id="54" name="Rectangle 3"/>
            <p:cNvSpPr/>
            <p:nvPr/>
          </p:nvSpPr>
          <p:spPr>
            <a:xfrm>
              <a:off x="399621" y="1210641"/>
              <a:ext cx="1314195" cy="869773"/>
            </a:xfrm>
            <a:prstGeom prst="roundRect">
              <a:avLst/>
            </a:prstGeom>
            <a:solidFill>
              <a:srgbClr val="0C4EBD"/>
            </a:solidFill>
            <a:ln>
              <a:solidFill>
                <a:srgbClr val="0C37A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D2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99621" y="1424190"/>
              <a:ext cx="1314195" cy="442674"/>
            </a:xfrm>
            <a:prstGeom prst="round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What Can I Do </a:t>
              </a:r>
            </a:p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with a Major in…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970162" y="1210641"/>
            <a:ext cx="1314195" cy="869773"/>
            <a:chOff x="1970162" y="1210641"/>
            <a:chExt cx="1314195" cy="869773"/>
          </a:xfrm>
        </p:grpSpPr>
        <p:sp>
          <p:nvSpPr>
            <p:cNvPr id="56" name="Rectangle 3"/>
            <p:cNvSpPr/>
            <p:nvPr/>
          </p:nvSpPr>
          <p:spPr>
            <a:xfrm>
              <a:off x="1970162" y="1210641"/>
              <a:ext cx="1314195" cy="869773"/>
            </a:xfrm>
            <a:prstGeom prst="roundRect">
              <a:avLst/>
            </a:prstGeom>
            <a:solidFill>
              <a:srgbClr val="0C4EBD"/>
            </a:solidFill>
            <a:ln>
              <a:solidFill>
                <a:srgbClr val="0C37A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D2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970162" y="1424190"/>
              <a:ext cx="1314195" cy="272415"/>
            </a:xfrm>
            <a:prstGeom prst="round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Connect with Us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3540703" y="1208724"/>
            <a:ext cx="1314195" cy="869773"/>
            <a:chOff x="3540703" y="1208724"/>
            <a:chExt cx="1314195" cy="869773"/>
          </a:xfrm>
        </p:grpSpPr>
        <p:sp>
          <p:nvSpPr>
            <p:cNvPr id="58" name="Rectangle 3"/>
            <p:cNvSpPr/>
            <p:nvPr/>
          </p:nvSpPr>
          <p:spPr>
            <a:xfrm>
              <a:off x="3540703" y="1208724"/>
              <a:ext cx="1314195" cy="869773"/>
            </a:xfrm>
            <a:prstGeom prst="roundRect">
              <a:avLst/>
            </a:prstGeom>
            <a:solidFill>
              <a:srgbClr val="0C4EBD"/>
            </a:solidFill>
            <a:ln>
              <a:solidFill>
                <a:srgbClr val="0C37A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D2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540703" y="1337143"/>
              <a:ext cx="1314195" cy="612934"/>
            </a:xfrm>
            <a:prstGeom prst="round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Career Fairs &amp; Recruitment </a:t>
              </a:r>
            </a:p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Options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5111244" y="1208724"/>
            <a:ext cx="1314195" cy="869773"/>
            <a:chOff x="5111244" y="1208724"/>
            <a:chExt cx="1314195" cy="869773"/>
          </a:xfrm>
        </p:grpSpPr>
        <p:sp>
          <p:nvSpPr>
            <p:cNvPr id="60" name="Rectangle 3"/>
            <p:cNvSpPr/>
            <p:nvPr/>
          </p:nvSpPr>
          <p:spPr>
            <a:xfrm>
              <a:off x="5111244" y="1208724"/>
              <a:ext cx="1314195" cy="869773"/>
            </a:xfrm>
            <a:prstGeom prst="roundRect">
              <a:avLst/>
            </a:prstGeom>
            <a:solidFill>
              <a:srgbClr val="0C4EBD"/>
            </a:solidFill>
            <a:ln>
              <a:solidFill>
                <a:srgbClr val="0C37A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D2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111244" y="1337143"/>
              <a:ext cx="1314195" cy="612934"/>
            </a:xfrm>
            <a:prstGeom prst="round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Recruiting Policies </a:t>
              </a:r>
            </a:p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&amp; </a:t>
              </a:r>
            </a:p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Guidelines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399621" y="2222070"/>
            <a:ext cx="1314195" cy="869773"/>
            <a:chOff x="399621" y="2222070"/>
            <a:chExt cx="1314195" cy="869773"/>
          </a:xfrm>
        </p:grpSpPr>
        <p:sp>
          <p:nvSpPr>
            <p:cNvPr id="62" name="Rectangle 3"/>
            <p:cNvSpPr/>
            <p:nvPr/>
          </p:nvSpPr>
          <p:spPr>
            <a:xfrm>
              <a:off x="399621" y="2222070"/>
              <a:ext cx="1314195" cy="869773"/>
            </a:xfrm>
            <a:prstGeom prst="roundRect">
              <a:avLst/>
            </a:prstGeom>
            <a:solidFill>
              <a:srgbClr val="0C4EBD"/>
            </a:solidFill>
            <a:ln>
              <a:solidFill>
                <a:srgbClr val="0C37A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D2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99621" y="2350489"/>
              <a:ext cx="1314195" cy="612934"/>
            </a:xfrm>
            <a:prstGeom prst="round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Post a Job </a:t>
              </a:r>
            </a:p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or </a:t>
              </a:r>
            </a:p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Internship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1970162" y="2222070"/>
            <a:ext cx="1314195" cy="869773"/>
            <a:chOff x="1970162" y="2222070"/>
            <a:chExt cx="1314195" cy="869773"/>
          </a:xfrm>
        </p:grpSpPr>
        <p:sp>
          <p:nvSpPr>
            <p:cNvPr id="64" name="Rectangle 3"/>
            <p:cNvSpPr/>
            <p:nvPr/>
          </p:nvSpPr>
          <p:spPr>
            <a:xfrm>
              <a:off x="1970162" y="2222070"/>
              <a:ext cx="1314195" cy="869773"/>
            </a:xfrm>
            <a:prstGeom prst="roundRect">
              <a:avLst/>
            </a:prstGeom>
            <a:solidFill>
              <a:srgbClr val="0C4EBD"/>
            </a:solidFill>
            <a:ln>
              <a:solidFill>
                <a:srgbClr val="0C37A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D2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970162" y="2435619"/>
              <a:ext cx="1314195" cy="442674"/>
            </a:xfrm>
            <a:prstGeom prst="round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Subscribe to ASU Online Resume Book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3540703" y="2220153"/>
            <a:ext cx="1314195" cy="869773"/>
            <a:chOff x="3540703" y="2220153"/>
            <a:chExt cx="1314195" cy="869773"/>
          </a:xfrm>
        </p:grpSpPr>
        <p:sp>
          <p:nvSpPr>
            <p:cNvPr id="66" name="Rectangle 3"/>
            <p:cNvSpPr/>
            <p:nvPr/>
          </p:nvSpPr>
          <p:spPr>
            <a:xfrm>
              <a:off x="3540703" y="2220153"/>
              <a:ext cx="1314195" cy="869773"/>
            </a:xfrm>
            <a:prstGeom prst="roundRect">
              <a:avLst/>
            </a:prstGeom>
            <a:solidFill>
              <a:srgbClr val="0C4EBD"/>
            </a:solidFill>
            <a:ln>
              <a:solidFill>
                <a:srgbClr val="0C37A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D2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540703" y="2433702"/>
              <a:ext cx="1314195" cy="442674"/>
            </a:xfrm>
            <a:prstGeom prst="round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Sponsorship Opportunities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5111244" y="2224047"/>
            <a:ext cx="1314195" cy="869773"/>
            <a:chOff x="5111244" y="2224047"/>
            <a:chExt cx="1314195" cy="869773"/>
          </a:xfrm>
        </p:grpSpPr>
        <p:sp>
          <p:nvSpPr>
            <p:cNvPr id="68" name="Rectangle 3"/>
            <p:cNvSpPr/>
            <p:nvPr/>
          </p:nvSpPr>
          <p:spPr>
            <a:xfrm>
              <a:off x="5111244" y="2224047"/>
              <a:ext cx="1314195" cy="869773"/>
            </a:xfrm>
            <a:prstGeom prst="roundRect">
              <a:avLst/>
            </a:prstGeom>
            <a:solidFill>
              <a:srgbClr val="0C4EBD"/>
            </a:solidFill>
            <a:ln>
              <a:solidFill>
                <a:srgbClr val="0C37A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D2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111244" y="2284363"/>
              <a:ext cx="1314195" cy="749141"/>
            </a:xfrm>
            <a:prstGeom prst="round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Contact Us</a:t>
              </a:r>
            </a:p>
            <a:p>
              <a:pPr algn="ctr"/>
              <a:endParaRPr lang="en-US" sz="9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900" dirty="0" smtClean="0">
                  <a:solidFill>
                    <a:schemeClr val="bg1"/>
                  </a:solidFill>
                </a:rPr>
                <a:t>(229) 430-4654</a:t>
              </a:r>
            </a:p>
            <a:p>
              <a:pPr algn="ctr"/>
              <a:r>
                <a:rPr lang="en-US" sz="900" dirty="0" err="1" smtClean="0">
                  <a:solidFill>
                    <a:schemeClr val="bg1"/>
                  </a:solidFill>
                </a:rPr>
                <a:t>careers@asurams.edu</a:t>
              </a:r>
              <a:endParaRPr lang="en-US" sz="9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399621" y="3226756"/>
            <a:ext cx="1314195" cy="869773"/>
            <a:chOff x="399621" y="3226756"/>
            <a:chExt cx="1314195" cy="869773"/>
          </a:xfrm>
        </p:grpSpPr>
        <p:sp>
          <p:nvSpPr>
            <p:cNvPr id="70" name="Rectangle 3"/>
            <p:cNvSpPr/>
            <p:nvPr/>
          </p:nvSpPr>
          <p:spPr>
            <a:xfrm>
              <a:off x="399621" y="3226756"/>
              <a:ext cx="1314195" cy="869773"/>
            </a:xfrm>
            <a:prstGeom prst="roundRect">
              <a:avLst/>
            </a:prstGeom>
            <a:solidFill>
              <a:srgbClr val="0C4EBD"/>
            </a:solidFill>
            <a:ln>
              <a:solidFill>
                <a:srgbClr val="0C37A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D2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99621" y="3440305"/>
              <a:ext cx="1314195" cy="442674"/>
            </a:xfrm>
            <a:prstGeom prst="round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Report your Employment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970162" y="3226756"/>
            <a:ext cx="1314195" cy="869773"/>
            <a:chOff x="1970162" y="3226756"/>
            <a:chExt cx="1314195" cy="869773"/>
          </a:xfrm>
        </p:grpSpPr>
        <p:sp>
          <p:nvSpPr>
            <p:cNvPr id="72" name="Rectangle 3"/>
            <p:cNvSpPr/>
            <p:nvPr/>
          </p:nvSpPr>
          <p:spPr>
            <a:xfrm>
              <a:off x="1970162" y="3226756"/>
              <a:ext cx="1314195" cy="869773"/>
            </a:xfrm>
            <a:prstGeom prst="roundRect">
              <a:avLst/>
            </a:prstGeom>
            <a:solidFill>
              <a:srgbClr val="0C4EBD"/>
            </a:solidFill>
            <a:ln>
              <a:solidFill>
                <a:srgbClr val="0C37A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D2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1970162" y="3525435"/>
              <a:ext cx="1314195" cy="272415"/>
            </a:xfrm>
            <a:prstGeom prst="round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Virtual Counseling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3540703" y="3224839"/>
            <a:ext cx="1314195" cy="869773"/>
            <a:chOff x="3540703" y="3224839"/>
            <a:chExt cx="1314195" cy="869773"/>
          </a:xfrm>
        </p:grpSpPr>
        <p:sp>
          <p:nvSpPr>
            <p:cNvPr id="74" name="Rectangle 3"/>
            <p:cNvSpPr/>
            <p:nvPr/>
          </p:nvSpPr>
          <p:spPr>
            <a:xfrm>
              <a:off x="3540703" y="3224839"/>
              <a:ext cx="1314195" cy="869773"/>
            </a:xfrm>
            <a:prstGeom prst="roundRect">
              <a:avLst/>
            </a:prstGeom>
            <a:solidFill>
              <a:srgbClr val="0C4EBD"/>
            </a:solidFill>
            <a:ln>
              <a:solidFill>
                <a:srgbClr val="0C37A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D2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540703" y="3438388"/>
              <a:ext cx="1314195" cy="442674"/>
            </a:xfrm>
            <a:prstGeom prst="round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RAM</a:t>
              </a:r>
              <a:br>
                <a:rPr lang="en-US" sz="1000" dirty="0" smtClean="0">
                  <a:solidFill>
                    <a:schemeClr val="bg1"/>
                  </a:solidFill>
                </a:rPr>
              </a:br>
              <a:r>
                <a:rPr lang="en-US" sz="1000" dirty="0" smtClean="0">
                  <a:solidFill>
                    <a:schemeClr val="bg1"/>
                  </a:solidFill>
                </a:rPr>
                <a:t>NATION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5111244" y="3228733"/>
            <a:ext cx="1314195" cy="869773"/>
            <a:chOff x="5111244" y="3228733"/>
            <a:chExt cx="1314195" cy="869773"/>
          </a:xfrm>
        </p:grpSpPr>
        <p:sp>
          <p:nvSpPr>
            <p:cNvPr id="76" name="Rectangle 3"/>
            <p:cNvSpPr/>
            <p:nvPr/>
          </p:nvSpPr>
          <p:spPr>
            <a:xfrm>
              <a:off x="5111244" y="3228733"/>
              <a:ext cx="1314195" cy="869773"/>
            </a:xfrm>
            <a:prstGeom prst="roundRect">
              <a:avLst/>
            </a:prstGeom>
            <a:solidFill>
              <a:srgbClr val="0C4EBD"/>
            </a:solidFill>
            <a:ln>
              <a:solidFill>
                <a:srgbClr val="0C37A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D2"/>
                </a:solidFill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5111244" y="3357152"/>
              <a:ext cx="1314195" cy="612934"/>
            </a:xfrm>
            <a:prstGeom prst="round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Donate</a:t>
              </a:r>
            </a:p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to</a:t>
              </a:r>
            </a:p>
            <a:p>
              <a:pPr algn="ctr"/>
              <a:r>
                <a:rPr lang="en-US" sz="1000" dirty="0" smtClean="0">
                  <a:solidFill>
                    <a:schemeClr val="bg1"/>
                  </a:solidFill>
                </a:rPr>
                <a:t>ASU</a:t>
              </a:r>
              <a:endParaRPr lang="en-US" sz="9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405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86</Words>
  <Application>Microsoft Macintosh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Company>ASU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P</dc:creator>
  <cp:lastModifiedBy>Microsoft Office User</cp:lastModifiedBy>
  <cp:revision>54</cp:revision>
  <cp:lastPrinted>2015-08-28T20:49:19Z</cp:lastPrinted>
  <dcterms:created xsi:type="dcterms:W3CDTF">2015-08-13T12:25:48Z</dcterms:created>
  <dcterms:modified xsi:type="dcterms:W3CDTF">2016-02-24T20:38:11Z</dcterms:modified>
</cp:coreProperties>
</file>