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8"/>
  </p:notesMasterIdLst>
  <p:sldIdLst>
    <p:sldId id="269" r:id="rId2"/>
    <p:sldId id="266" r:id="rId3"/>
    <p:sldId id="270" r:id="rId4"/>
    <p:sldId id="271" r:id="rId5"/>
    <p:sldId id="272" r:id="rId6"/>
    <p:sldId id="273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A0"/>
    <a:srgbClr val="EAAA00"/>
    <a:srgbClr val="FFAA2D"/>
    <a:srgbClr val="FF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68" autoAdjust="0"/>
    <p:restoredTop sz="86452" autoAdjust="0"/>
  </p:normalViewPr>
  <p:slideViewPr>
    <p:cSldViewPr snapToGrid="0">
      <p:cViewPr varScale="1">
        <p:scale>
          <a:sx n="91" d="100"/>
          <a:sy n="91" d="100"/>
        </p:scale>
        <p:origin x="-126" y="-54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973AB73-D5F9-43A7-8CA8-31E89C81F148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68A4858-AE83-4525-A360-B7F10DE41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273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F70-799A-44D8-AF37-0C58C5B4A78A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67DFE-5479-469B-874A-B348AD04F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06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F70-799A-44D8-AF37-0C58C5B4A78A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67DFE-5479-469B-874A-B348AD04F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23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F70-799A-44D8-AF37-0C58C5B4A78A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67DFE-5479-469B-874A-B348AD04F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820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F70-799A-44D8-AF37-0C58C5B4A78A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67DFE-5479-469B-874A-B348AD04F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670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F70-799A-44D8-AF37-0C58C5B4A78A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67DFE-5479-469B-874A-B348AD04F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569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F70-799A-44D8-AF37-0C58C5B4A78A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67DFE-5479-469B-874A-B348AD04F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145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F70-799A-44D8-AF37-0C58C5B4A78A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67DFE-5479-469B-874A-B348AD04F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501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F70-799A-44D8-AF37-0C58C5B4A78A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67DFE-5479-469B-874A-B348AD04F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241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F70-799A-44D8-AF37-0C58C5B4A78A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67DFE-5479-469B-874A-B348AD04F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803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F70-799A-44D8-AF37-0C58C5B4A78A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67DFE-5479-469B-874A-B348AD04F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988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F70-799A-44D8-AF37-0C58C5B4A78A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67DFE-5479-469B-874A-B348AD04F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431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7AF70-799A-44D8-AF37-0C58C5B4A78A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67DFE-5479-469B-874A-B348AD04F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13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" y="-1"/>
            <a:ext cx="12191308" cy="6858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235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" y="6186769"/>
            <a:ext cx="12191308" cy="68999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647399" y="6347100"/>
            <a:ext cx="425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Trajan Pro" pitchFamily="18" charset="0"/>
              </a:rPr>
              <a:t>Add Division Name Here</a:t>
            </a:r>
            <a:endParaRPr lang="en-US" dirty="0">
              <a:solidFill>
                <a:schemeClr val="bg1"/>
              </a:solidFill>
              <a:latin typeface="Trajan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419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" y="6186769"/>
            <a:ext cx="12191308" cy="68999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647399" y="6347100"/>
            <a:ext cx="425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Trajan Pro" pitchFamily="18" charset="0"/>
              </a:rPr>
              <a:t>Add Division Name Here</a:t>
            </a:r>
            <a:endParaRPr lang="en-US" dirty="0">
              <a:solidFill>
                <a:schemeClr val="bg1"/>
              </a:solidFill>
              <a:latin typeface="Trajan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946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" y="6186769"/>
            <a:ext cx="12191308" cy="68999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647399" y="6347100"/>
            <a:ext cx="425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Trajan Pro" pitchFamily="18" charset="0"/>
              </a:rPr>
              <a:t>Add Division </a:t>
            </a:r>
            <a:r>
              <a:rPr lang="en-US" dirty="0" smtClean="0">
                <a:solidFill>
                  <a:schemeClr val="bg1"/>
                </a:solidFill>
                <a:latin typeface="Trajan Pro" pitchFamily="18" charset="0"/>
              </a:rPr>
              <a:t>Name Here</a:t>
            </a:r>
            <a:endParaRPr lang="en-US" dirty="0">
              <a:solidFill>
                <a:schemeClr val="bg1"/>
              </a:solidFill>
              <a:latin typeface="Trajan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670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" y="6186769"/>
            <a:ext cx="12191308" cy="68999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647399" y="6347100"/>
            <a:ext cx="425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Trajan Pro" pitchFamily="18" charset="0"/>
              </a:rPr>
              <a:t>Add Division Name Here</a:t>
            </a:r>
            <a:endParaRPr lang="en-US" dirty="0">
              <a:solidFill>
                <a:schemeClr val="bg1"/>
              </a:solidFill>
              <a:latin typeface="Trajan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34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" y="6186769"/>
            <a:ext cx="12191308" cy="68999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647399" y="6347100"/>
            <a:ext cx="4250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Trajan Pro" pitchFamily="18" charset="0"/>
              </a:rPr>
              <a:t>Add Division Name Here</a:t>
            </a:r>
            <a:endParaRPr lang="en-US" dirty="0">
              <a:solidFill>
                <a:schemeClr val="bg1"/>
              </a:solidFill>
              <a:latin typeface="Trajan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571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3535</TotalTime>
  <Words>20</Words>
  <Application>Microsoft Office PowerPoint</Application>
  <PresentationFormat>Custom</PresentationFormat>
  <Paragraphs>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Recognition of Service</dc:title>
  <dc:creator>Malone, Sheila P.</dc:creator>
  <cp:lastModifiedBy>Peacock, Sandy</cp:lastModifiedBy>
  <cp:revision>65</cp:revision>
  <cp:lastPrinted>2018-04-20T18:12:29Z</cp:lastPrinted>
  <dcterms:created xsi:type="dcterms:W3CDTF">2018-04-20T16:18:10Z</dcterms:created>
  <dcterms:modified xsi:type="dcterms:W3CDTF">2018-06-12T13:27:22Z</dcterms:modified>
</cp:coreProperties>
</file>